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33" r:id="rId1"/>
    <p:sldMasterId id="2147483905" r:id="rId2"/>
    <p:sldMasterId id="2147483827" r:id="rId3"/>
    <p:sldMasterId id="2147484121" r:id="rId4"/>
  </p:sldMasterIdLst>
  <p:notesMasterIdLst>
    <p:notesMasterId r:id="rId90"/>
  </p:notesMasterIdLst>
  <p:sldIdLst>
    <p:sldId id="494" r:id="rId5"/>
    <p:sldId id="261" r:id="rId6"/>
    <p:sldId id="515" r:id="rId7"/>
    <p:sldId id="262" r:id="rId8"/>
    <p:sldId id="516" r:id="rId9"/>
    <p:sldId id="517" r:id="rId10"/>
    <p:sldId id="518" r:id="rId11"/>
    <p:sldId id="519" r:id="rId12"/>
    <p:sldId id="520" r:id="rId13"/>
    <p:sldId id="521" r:id="rId14"/>
    <p:sldId id="271" r:id="rId15"/>
    <p:sldId id="522" r:id="rId16"/>
    <p:sldId id="523" r:id="rId17"/>
    <p:sldId id="524" r:id="rId18"/>
    <p:sldId id="525" r:id="rId19"/>
    <p:sldId id="526" r:id="rId20"/>
    <p:sldId id="527" r:id="rId21"/>
    <p:sldId id="528" r:id="rId22"/>
    <p:sldId id="529" r:id="rId23"/>
    <p:sldId id="530" r:id="rId24"/>
    <p:sldId id="353" r:id="rId25"/>
    <p:sldId id="354" r:id="rId26"/>
    <p:sldId id="531" r:id="rId27"/>
    <p:sldId id="532" r:id="rId28"/>
    <p:sldId id="533" r:id="rId29"/>
    <p:sldId id="362" r:id="rId30"/>
    <p:sldId id="363" r:id="rId31"/>
    <p:sldId id="396" r:id="rId32"/>
    <p:sldId id="397" r:id="rId33"/>
    <p:sldId id="365" r:id="rId34"/>
    <p:sldId id="534" r:id="rId35"/>
    <p:sldId id="535" r:id="rId36"/>
    <p:sldId id="400" r:id="rId37"/>
    <p:sldId id="369" r:id="rId38"/>
    <p:sldId id="536" r:id="rId39"/>
    <p:sldId id="537" r:id="rId40"/>
    <p:sldId id="538" r:id="rId41"/>
    <p:sldId id="502" r:id="rId42"/>
    <p:sldId id="503" r:id="rId43"/>
    <p:sldId id="405" r:id="rId44"/>
    <p:sldId id="406" r:id="rId45"/>
    <p:sldId id="407" r:id="rId46"/>
    <p:sldId id="409" r:id="rId47"/>
    <p:sldId id="410" r:id="rId48"/>
    <p:sldId id="413" r:id="rId49"/>
    <p:sldId id="415" r:id="rId50"/>
    <p:sldId id="380" r:id="rId51"/>
    <p:sldId id="539" r:id="rId52"/>
    <p:sldId id="416" r:id="rId53"/>
    <p:sldId id="384" r:id="rId54"/>
    <p:sldId id="418" r:id="rId55"/>
    <p:sldId id="419" r:id="rId56"/>
    <p:sldId id="540" r:id="rId57"/>
    <p:sldId id="421" r:id="rId58"/>
    <p:sldId id="541" r:id="rId59"/>
    <p:sldId id="542" r:id="rId60"/>
    <p:sldId id="423" r:id="rId61"/>
    <p:sldId id="428" r:id="rId62"/>
    <p:sldId id="543" r:id="rId63"/>
    <p:sldId id="431" r:id="rId64"/>
    <p:sldId id="544" r:id="rId65"/>
    <p:sldId id="545" r:id="rId66"/>
    <p:sldId id="507" r:id="rId67"/>
    <p:sldId id="546" r:id="rId68"/>
    <p:sldId id="547" r:id="rId69"/>
    <p:sldId id="439" r:id="rId70"/>
    <p:sldId id="440" r:id="rId71"/>
    <p:sldId id="445" r:id="rId72"/>
    <p:sldId id="548" r:id="rId73"/>
    <p:sldId id="449" r:id="rId74"/>
    <p:sldId id="455" r:id="rId75"/>
    <p:sldId id="457" r:id="rId76"/>
    <p:sldId id="458" r:id="rId77"/>
    <p:sldId id="462" r:id="rId78"/>
    <p:sldId id="463" r:id="rId79"/>
    <p:sldId id="464" r:id="rId80"/>
    <p:sldId id="549" r:id="rId81"/>
    <p:sldId id="466" r:id="rId82"/>
    <p:sldId id="550" r:id="rId83"/>
    <p:sldId id="551" r:id="rId84"/>
    <p:sldId id="552" r:id="rId85"/>
    <p:sldId id="469" r:id="rId86"/>
    <p:sldId id="486" r:id="rId87"/>
    <p:sldId id="487" r:id="rId88"/>
    <p:sldId id="488" r:id="rId8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8DAD"/>
    <a:srgbClr val="00A77E"/>
    <a:srgbClr val="6A6466"/>
    <a:srgbClr val="646A66"/>
    <a:srgbClr val="3333FF"/>
    <a:srgbClr val="333399"/>
    <a:srgbClr val="B2B2B2"/>
    <a:srgbClr val="800000"/>
    <a:srgbClr val="9966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66" autoAdjust="0"/>
    <p:restoredTop sz="99466" autoAdjust="0"/>
  </p:normalViewPr>
  <p:slideViewPr>
    <p:cSldViewPr>
      <p:cViewPr varScale="1">
        <p:scale>
          <a:sx n="82" d="100"/>
          <a:sy n="82" d="100"/>
        </p:scale>
        <p:origin x="1061" y="72"/>
      </p:cViewPr>
      <p:guideLst>
        <p:guide orient="horz" pos="2160"/>
        <p:guide pos="240"/>
      </p:guideLst>
    </p:cSldViewPr>
  </p:slideViewPr>
  <p:outlineViewPr>
    <p:cViewPr>
      <p:scale>
        <a:sx n="33" d="100"/>
        <a:sy n="33" d="100"/>
      </p:scale>
      <p:origin x="0" y="216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7.79528" units="1/cm"/>
          <inkml:channelProperty channel="Y" name="resolution" value="37.76224" units="1/cm"/>
          <inkml:channelProperty channel="T" name="resolution" value="1" units="1/dev"/>
        </inkml:channelProperties>
      </inkml:inkSource>
      <inkml:timestamp xml:id="ts0" timeString="2024-11-14T01:28:01.488"/>
    </inkml:context>
    <inkml:brush xml:id="br0">
      <inkml:brushProperty name="width" value="0.05292" units="cm"/>
      <inkml:brushProperty name="height" value="0.05292" units="cm"/>
      <inkml:brushProperty name="color" value="#FF0000"/>
    </inkml:brush>
  </inkml:definitions>
  <inkml:trace contextRef="#ctx0" brushRef="#br0">6914 5556 0,'0'106'47,"0"123"-16,0-123 0,-17 0-15,17-53 0,0-18-1,0-17 1,0 17 0,0 36 15,0-1 0</inkml:trace>
  <inkml:trace contextRef="#ctx0" brushRef="#br0" timeOffset="1110.08">6720 6103 0,'-17'0'31,"52"53"0,18 0-15,18 0 0,-19 0-1,1-36 1,0 19-1,-35-19 1,-18 1 0,0 0-16,18-1 31,34-34 94,-34-36-109,17-18-1,18 18 16,-35 36-15,-4057-19 31,8113 19-31,-4056-1 15</inkml:trace>
  <inkml:trace contextRef="#ctx0" brushRef="#br0" timeOffset="121830.4">7655 11130 0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31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dirty="0"/>
          </a:p>
        </p:txBody>
      </p:sp>
      <p:sp>
        <p:nvSpPr>
          <p:cNvPr id="30310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dirty="0"/>
          </a:p>
        </p:txBody>
      </p:sp>
      <p:sp>
        <p:nvSpPr>
          <p:cNvPr id="1146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310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311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dirty="0"/>
          </a:p>
        </p:txBody>
      </p:sp>
      <p:sp>
        <p:nvSpPr>
          <p:cNvPr id="30311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5F281BBA-D503-473F-AC67-612974B94DFF}" type="slidenum">
              <a:rPr lang="en-US"/>
              <a:pPr>
                <a:defRPr/>
              </a:pPr>
              <a:t>‹#›</a:t>
            </a:fld>
            <a:endParaRPr lang="en-US" dirty="0"/>
          </a:p>
        </p:txBody>
      </p:sp>
    </p:spTree>
    <p:extLst>
      <p:ext uri="{BB962C8B-B14F-4D97-AF65-F5344CB8AC3E}">
        <p14:creationId xmlns:p14="http://schemas.microsoft.com/office/powerpoint/2010/main" val="26146438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5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09EA0E8D-840A-488B-92E2-B5E380702AFA}" type="slidenum">
              <a:rPr kumimoji="0" lang="en-US" altLang="en-US" smtClean="0"/>
              <a:pPr eaLnBrk="1" hangingPunct="1">
                <a:spcBef>
                  <a:spcPct val="0"/>
                </a:spcBef>
              </a:pPr>
              <a:t>1</a:t>
            </a:fld>
            <a:endParaRPr kumimoji="0"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p:spPr>
      </p:sp>
      <p:sp>
        <p:nvSpPr>
          <p:cNvPr id="143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43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1024911A-E86B-4E33-BAE5-00EC4EC15B20}" type="slidenum">
              <a:rPr kumimoji="0" lang="en-US" altLang="en-US" smtClean="0"/>
              <a:pPr eaLnBrk="1" hangingPunct="1">
                <a:spcBef>
                  <a:spcPct val="0"/>
                </a:spcBef>
              </a:pPr>
              <a:t>28</a:t>
            </a:fld>
            <a:endParaRPr kumimoji="0"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ln/>
        </p:spPr>
      </p:sp>
      <p:sp>
        <p:nvSpPr>
          <p:cNvPr id="144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44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6FBC27BE-E12A-4B6D-B9A5-038021CB9AC5}" type="slidenum">
              <a:rPr kumimoji="0" lang="en-US" altLang="en-US" smtClean="0"/>
              <a:pPr eaLnBrk="1" hangingPunct="1">
                <a:spcBef>
                  <a:spcPct val="0"/>
                </a:spcBef>
              </a:pPr>
              <a:t>29</a:t>
            </a:fld>
            <a:endParaRPr kumimoji="0"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ln/>
        </p:spPr>
      </p:sp>
      <p:sp>
        <p:nvSpPr>
          <p:cNvPr id="145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45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0299FA22-0230-46A5-A64E-17CBBCB00C92}" type="slidenum">
              <a:rPr kumimoji="0" lang="en-US" altLang="en-US" smtClean="0"/>
              <a:pPr eaLnBrk="1" hangingPunct="1">
                <a:spcBef>
                  <a:spcPct val="0"/>
                </a:spcBef>
              </a:pPr>
              <a:t>30</a:t>
            </a:fld>
            <a:endParaRPr kumimoji="0"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48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A3B76B21-DD38-45E2-B7E4-62B962B9C79B}" type="slidenum">
              <a:rPr kumimoji="0" lang="en-US" altLang="en-US" smtClean="0"/>
              <a:pPr eaLnBrk="1" hangingPunct="1">
                <a:spcBef>
                  <a:spcPct val="0"/>
                </a:spcBef>
              </a:pPr>
              <a:t>33</a:t>
            </a:fld>
            <a:endParaRPr kumimoji="0"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49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A65DC9AD-69C4-4C23-AFC3-55E17E538463}" type="slidenum">
              <a:rPr kumimoji="0" lang="en-US" altLang="en-US" smtClean="0"/>
              <a:pPr eaLnBrk="1" hangingPunct="1">
                <a:spcBef>
                  <a:spcPct val="0"/>
                </a:spcBef>
              </a:pPr>
              <a:t>34</a:t>
            </a:fld>
            <a:endParaRPr kumimoji="0"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ln/>
        </p:spPr>
      </p:sp>
      <p:sp>
        <p:nvSpPr>
          <p:cNvPr id="153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53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0C1FDC7F-C321-4B68-BE2B-CA5FDB3E2C1E}" type="slidenum">
              <a:rPr kumimoji="0" lang="en-US" altLang="en-US" smtClean="0"/>
              <a:pPr eaLnBrk="1" hangingPunct="1">
                <a:spcBef>
                  <a:spcPct val="0"/>
                </a:spcBef>
              </a:pPr>
              <a:t>38</a:t>
            </a:fld>
            <a:endParaRPr kumimoji="0"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a:ln/>
        </p:spPr>
      </p:sp>
      <p:sp>
        <p:nvSpPr>
          <p:cNvPr id="154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54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11D7E7CA-7E3E-4161-9AE1-49B14645CB71}" type="slidenum">
              <a:rPr kumimoji="0" lang="en-US" altLang="en-US" smtClean="0"/>
              <a:pPr eaLnBrk="1" hangingPunct="1">
                <a:spcBef>
                  <a:spcPct val="0"/>
                </a:spcBef>
              </a:pPr>
              <a:t>39</a:t>
            </a:fld>
            <a:endParaRPr kumimoji="0"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55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DF501B7B-B40D-4B1F-A2F9-7C5E0A9B0522}" type="slidenum">
              <a:rPr kumimoji="0" lang="en-US" altLang="en-US" smtClean="0"/>
              <a:pPr eaLnBrk="1" hangingPunct="1">
                <a:spcBef>
                  <a:spcPct val="0"/>
                </a:spcBef>
              </a:pPr>
              <a:t>40</a:t>
            </a:fld>
            <a:endParaRPr kumimoji="0"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ln/>
        </p:spPr>
      </p:sp>
      <p:sp>
        <p:nvSpPr>
          <p:cNvPr id="156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56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D0E7C715-5FF1-43BE-B8DD-7F1353DBE11A}" type="slidenum">
              <a:rPr kumimoji="0" lang="en-US" altLang="en-US" smtClean="0"/>
              <a:pPr eaLnBrk="1" hangingPunct="1">
                <a:spcBef>
                  <a:spcPct val="0"/>
                </a:spcBef>
              </a:pPr>
              <a:t>41</a:t>
            </a:fld>
            <a:endParaRPr kumimoji="0"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57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96DDDB15-F0FC-4367-9858-2878CAFCF585}" type="slidenum">
              <a:rPr kumimoji="0" lang="en-US" altLang="en-US" smtClean="0"/>
              <a:pPr eaLnBrk="1" hangingPunct="1">
                <a:spcBef>
                  <a:spcPct val="0"/>
                </a:spcBef>
              </a:pPr>
              <a:t>42</a:t>
            </a:fld>
            <a:endParaRPr kumimoji="0"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67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4A03E8ED-6A1C-4F37-876D-4790C194AA30}" type="slidenum">
              <a:rPr kumimoji="0" lang="en-US" altLang="en-US" smtClean="0"/>
              <a:pPr eaLnBrk="1" hangingPunct="1">
                <a:spcBef>
                  <a:spcPct val="0"/>
                </a:spcBef>
              </a:pPr>
              <a:t>2</a:t>
            </a:fld>
            <a:endParaRPr kumimoji="0"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158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58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63627533-2BD9-4466-8F5F-55135A577483}" type="slidenum">
              <a:rPr kumimoji="0" lang="en-US" altLang="en-US" smtClean="0"/>
              <a:pPr eaLnBrk="1" hangingPunct="1">
                <a:spcBef>
                  <a:spcPct val="0"/>
                </a:spcBef>
              </a:pPr>
              <a:t>43</a:t>
            </a:fld>
            <a:endParaRPr kumimoji="0"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a:ln/>
        </p:spPr>
      </p:sp>
      <p:sp>
        <p:nvSpPr>
          <p:cNvPr id="159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59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B3BEE7E4-ACE5-442D-863B-FD1B3B9F7825}" type="slidenum">
              <a:rPr kumimoji="0" lang="en-US" altLang="en-US" smtClean="0"/>
              <a:pPr eaLnBrk="1" hangingPunct="1">
                <a:spcBef>
                  <a:spcPct val="0"/>
                </a:spcBef>
              </a:pPr>
              <a:t>44</a:t>
            </a:fld>
            <a:endParaRPr kumimoji="0"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a:ln/>
        </p:spPr>
      </p:sp>
      <p:sp>
        <p:nvSpPr>
          <p:cNvPr id="160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60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D37FCEE8-AFD8-47D4-A1AA-2B2F252B9FEE}" type="slidenum">
              <a:rPr kumimoji="0" lang="en-US" altLang="en-US" smtClean="0"/>
              <a:pPr eaLnBrk="1" hangingPunct="1">
                <a:spcBef>
                  <a:spcPct val="0"/>
                </a:spcBef>
              </a:pPr>
              <a:t>45</a:t>
            </a:fld>
            <a:endParaRPr kumimoji="0"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61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EC183094-2D57-45E8-BF6D-C9BEA012F19F}" type="slidenum">
              <a:rPr kumimoji="0" lang="en-US" altLang="en-US" smtClean="0"/>
              <a:pPr eaLnBrk="1" hangingPunct="1">
                <a:spcBef>
                  <a:spcPct val="0"/>
                </a:spcBef>
              </a:pPr>
              <a:t>46</a:t>
            </a:fld>
            <a:endParaRPr kumimoji="0"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ln/>
        </p:spPr>
      </p:sp>
      <p:sp>
        <p:nvSpPr>
          <p:cNvPr id="162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62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6826E359-4769-41D5-9859-C89D4526BD5C}" type="slidenum">
              <a:rPr kumimoji="0" lang="en-US" altLang="en-US" smtClean="0"/>
              <a:pPr eaLnBrk="1" hangingPunct="1">
                <a:spcBef>
                  <a:spcPct val="0"/>
                </a:spcBef>
              </a:pPr>
              <a:t>47</a:t>
            </a:fld>
            <a:endParaRPr kumimoji="0" lang="en-US"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64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F073B9B4-D46F-4F64-85F3-1D3A0E9CFAA5}" type="slidenum">
              <a:rPr kumimoji="0" lang="en-US" altLang="en-US" smtClean="0"/>
              <a:pPr eaLnBrk="1" hangingPunct="1">
                <a:spcBef>
                  <a:spcPct val="0"/>
                </a:spcBef>
              </a:pPr>
              <a:t>49</a:t>
            </a:fld>
            <a:endParaRPr kumimoji="0"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65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AAB0435A-0F0B-4AD2-92F6-670D4AFB3BC2}" type="slidenum">
              <a:rPr kumimoji="0" lang="en-US" altLang="en-US" smtClean="0"/>
              <a:pPr eaLnBrk="1" hangingPunct="1">
                <a:spcBef>
                  <a:spcPct val="0"/>
                </a:spcBef>
              </a:pPr>
              <a:t>50</a:t>
            </a:fld>
            <a:endParaRPr kumimoji="0"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ln/>
        </p:spPr>
      </p:sp>
      <p:sp>
        <p:nvSpPr>
          <p:cNvPr id="166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66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02BD15FA-7BD5-4AF4-9C04-46A1520C680A}" type="slidenum">
              <a:rPr kumimoji="0" lang="en-US" altLang="en-US" smtClean="0"/>
              <a:pPr eaLnBrk="1" hangingPunct="1">
                <a:spcBef>
                  <a:spcPct val="0"/>
                </a:spcBef>
              </a:pPr>
              <a:t>51</a:t>
            </a:fld>
            <a:endParaRPr kumimoji="0"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67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28BE7DB5-61D6-4885-81FB-2DB58FD195FF}" type="slidenum">
              <a:rPr kumimoji="0" lang="en-US" altLang="en-US" smtClean="0"/>
              <a:pPr eaLnBrk="1" hangingPunct="1">
                <a:spcBef>
                  <a:spcPct val="0"/>
                </a:spcBef>
              </a:pPr>
              <a:t>52</a:t>
            </a:fld>
            <a:endParaRPr kumimoji="0" lang="en-US"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69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3D52CEA7-C950-4E3B-B75A-FAD825CD5751}" type="slidenum">
              <a:rPr kumimoji="0" lang="en-US" altLang="en-US" smtClean="0"/>
              <a:pPr eaLnBrk="1" hangingPunct="1">
                <a:spcBef>
                  <a:spcPct val="0"/>
                </a:spcBef>
              </a:pPr>
              <a:t>54</a:t>
            </a:fld>
            <a:endParaRPr kumimoji="0"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4CD58D54-51E1-4CBC-9E49-945E1D80ACC1}" type="slidenum">
              <a:rPr kumimoji="0" lang="en-US" altLang="en-US" smtClean="0"/>
              <a:pPr eaLnBrk="1" hangingPunct="1">
                <a:spcBef>
                  <a:spcPct val="0"/>
                </a:spcBef>
              </a:pPr>
              <a:t>3</a:t>
            </a:fld>
            <a:endParaRPr kumimoji="0" lang="en-US"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73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FA22DC6C-6A62-4B69-B5C2-F224897FF7F8}" type="slidenum">
              <a:rPr kumimoji="0" lang="en-US" altLang="en-US" smtClean="0"/>
              <a:pPr eaLnBrk="1" hangingPunct="1">
                <a:spcBef>
                  <a:spcPct val="0"/>
                </a:spcBef>
              </a:pPr>
              <a:t>57</a:t>
            </a:fld>
            <a:endParaRPr kumimoji="0" lang="en-US"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74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8C81E947-F779-45FE-8A14-D65473FEE5B6}" type="slidenum">
              <a:rPr kumimoji="0" lang="en-US" altLang="en-US" smtClean="0"/>
              <a:pPr eaLnBrk="1" hangingPunct="1">
                <a:spcBef>
                  <a:spcPct val="0"/>
                </a:spcBef>
              </a:pPr>
              <a:t>58</a:t>
            </a:fld>
            <a:endParaRPr kumimoji="0"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76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48971D5B-C40D-4884-B01F-A0DC959B2972}" type="slidenum">
              <a:rPr kumimoji="0" lang="en-US" altLang="en-US" smtClean="0"/>
              <a:pPr eaLnBrk="1" hangingPunct="1">
                <a:spcBef>
                  <a:spcPct val="0"/>
                </a:spcBef>
              </a:pPr>
              <a:t>60</a:t>
            </a:fld>
            <a:endParaRPr kumimoji="0"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79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A604B3B8-29D7-4C3F-9E0B-C24A47E1706A}" type="slidenum">
              <a:rPr kumimoji="0" lang="en-US" altLang="en-US" smtClean="0"/>
              <a:pPr eaLnBrk="1" hangingPunct="1">
                <a:spcBef>
                  <a:spcPct val="0"/>
                </a:spcBef>
              </a:pPr>
              <a:t>63</a:t>
            </a:fld>
            <a:endParaRPr kumimoji="0" lang="en-US"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82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56FCCA8D-2E1F-42E9-BA60-64064D262125}" type="slidenum">
              <a:rPr kumimoji="0" lang="en-US" altLang="en-US" smtClean="0"/>
              <a:pPr eaLnBrk="1" hangingPunct="1">
                <a:spcBef>
                  <a:spcPct val="0"/>
                </a:spcBef>
              </a:pPr>
              <a:t>66</a:t>
            </a:fld>
            <a:endParaRPr kumimoji="0" lang="en-US"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83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3F8EFC4F-59F0-4514-9A9F-29E27C621C78}" type="slidenum">
              <a:rPr kumimoji="0" lang="en-US" altLang="en-US" smtClean="0"/>
              <a:pPr eaLnBrk="1" hangingPunct="1">
                <a:spcBef>
                  <a:spcPct val="0"/>
                </a:spcBef>
              </a:pPr>
              <a:t>67</a:t>
            </a:fld>
            <a:endParaRPr kumimoji="0" lang="en-US"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ln/>
        </p:spPr>
      </p:sp>
      <p:sp>
        <p:nvSpPr>
          <p:cNvPr id="184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84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A456E1E6-A1ED-455C-A341-980E0F776707}" type="slidenum">
              <a:rPr kumimoji="0" lang="en-US" altLang="en-US" smtClean="0"/>
              <a:pPr eaLnBrk="1" hangingPunct="1">
                <a:spcBef>
                  <a:spcPct val="0"/>
                </a:spcBef>
              </a:pPr>
              <a:t>68</a:t>
            </a:fld>
            <a:endParaRPr kumimoji="0" lang="en-US"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86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048F7320-BF82-4591-87AB-F8237E58BF92}" type="slidenum">
              <a:rPr kumimoji="0" lang="en-US" altLang="en-US" smtClean="0"/>
              <a:pPr eaLnBrk="1" hangingPunct="1">
                <a:spcBef>
                  <a:spcPct val="0"/>
                </a:spcBef>
              </a:pPr>
              <a:t>70</a:t>
            </a:fld>
            <a:endParaRPr kumimoji="0" lang="en-US"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a:ln/>
        </p:spPr>
      </p:sp>
      <p:sp>
        <p:nvSpPr>
          <p:cNvPr id="187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87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8915D66D-8621-4A8F-9038-C8F3D8C24FF1}" type="slidenum">
              <a:rPr kumimoji="0" lang="en-US" altLang="en-US" smtClean="0"/>
              <a:pPr eaLnBrk="1" hangingPunct="1">
                <a:spcBef>
                  <a:spcPct val="0"/>
                </a:spcBef>
              </a:pPr>
              <a:t>71</a:t>
            </a:fld>
            <a:endParaRPr kumimoji="0"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ln/>
        </p:spPr>
      </p:sp>
      <p:sp>
        <p:nvSpPr>
          <p:cNvPr id="188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88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32DE4403-2AD3-4F38-9A73-2BB54E455E0F}" type="slidenum">
              <a:rPr kumimoji="0" lang="en-US" altLang="en-US" smtClean="0"/>
              <a:pPr eaLnBrk="1" hangingPunct="1">
                <a:spcBef>
                  <a:spcPct val="0"/>
                </a:spcBef>
              </a:pPr>
              <a:t>72</a:t>
            </a:fld>
            <a:endParaRPr kumimoji="0"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87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861CFFC2-2859-4A12-8CDD-04321A119755}" type="slidenum">
              <a:rPr kumimoji="0" lang="en-US" altLang="en-US" smtClean="0"/>
              <a:pPr eaLnBrk="1" hangingPunct="1">
                <a:spcBef>
                  <a:spcPct val="0"/>
                </a:spcBef>
              </a:pPr>
              <a:t>4</a:t>
            </a:fld>
            <a:endParaRPr kumimoji="0" lang="en-US"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a:ln/>
        </p:spPr>
      </p:sp>
      <p:sp>
        <p:nvSpPr>
          <p:cNvPr id="189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89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93C154DB-7815-409A-8F83-61E09D19D080}" type="slidenum">
              <a:rPr kumimoji="0" lang="en-US" altLang="en-US" smtClean="0"/>
              <a:pPr eaLnBrk="1" hangingPunct="1">
                <a:spcBef>
                  <a:spcPct val="0"/>
                </a:spcBef>
              </a:pPr>
              <a:t>73</a:t>
            </a:fld>
            <a:endParaRPr kumimoji="0" lang="en-US"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ln/>
        </p:spPr>
      </p:sp>
      <p:sp>
        <p:nvSpPr>
          <p:cNvPr id="190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90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829CE099-527F-4B1A-9DCA-1037CF6F24F9}" type="slidenum">
              <a:rPr kumimoji="0" lang="en-US" altLang="en-US" smtClean="0"/>
              <a:pPr eaLnBrk="1" hangingPunct="1">
                <a:spcBef>
                  <a:spcPct val="0"/>
                </a:spcBef>
              </a:pPr>
              <a:t>74</a:t>
            </a:fld>
            <a:endParaRPr kumimoji="0" lang="en-US"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a:ln/>
        </p:spPr>
      </p:sp>
      <p:sp>
        <p:nvSpPr>
          <p:cNvPr id="191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91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F269D1C9-2077-4163-A548-B18AFDC407C2}" type="slidenum">
              <a:rPr kumimoji="0" lang="en-US" altLang="en-US" smtClean="0"/>
              <a:pPr eaLnBrk="1" hangingPunct="1">
                <a:spcBef>
                  <a:spcPct val="0"/>
                </a:spcBef>
              </a:pPr>
              <a:t>75</a:t>
            </a:fld>
            <a:endParaRPr kumimoji="0" lang="en-US"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ln/>
        </p:spPr>
      </p:sp>
      <p:sp>
        <p:nvSpPr>
          <p:cNvPr id="192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92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E7480C57-DFCA-4015-AFDC-BD5046FB0E25}" type="slidenum">
              <a:rPr kumimoji="0" lang="en-US" altLang="en-US" smtClean="0"/>
              <a:pPr eaLnBrk="1" hangingPunct="1">
                <a:spcBef>
                  <a:spcPct val="0"/>
                </a:spcBef>
              </a:pPr>
              <a:t>76</a:t>
            </a:fld>
            <a:endParaRPr kumimoji="0" lang="en-US"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a:ln/>
        </p:spPr>
      </p:sp>
      <p:sp>
        <p:nvSpPr>
          <p:cNvPr id="194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94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E4C556C2-C464-4B97-9EE4-683691CB9890}" type="slidenum">
              <a:rPr kumimoji="0" lang="en-US" altLang="en-US" smtClean="0"/>
              <a:pPr eaLnBrk="1" hangingPunct="1">
                <a:spcBef>
                  <a:spcPct val="0"/>
                </a:spcBef>
              </a:pPr>
              <a:t>78</a:t>
            </a:fld>
            <a:endParaRPr kumimoji="0" lang="en-US"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ln/>
        </p:spPr>
      </p:sp>
      <p:sp>
        <p:nvSpPr>
          <p:cNvPr id="198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98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E0AA6B08-600E-498F-B094-1014EE7DFC37}" type="slidenum">
              <a:rPr kumimoji="0" lang="en-US" altLang="en-US" smtClean="0"/>
              <a:pPr eaLnBrk="1" hangingPunct="1">
                <a:spcBef>
                  <a:spcPct val="0"/>
                </a:spcBef>
              </a:pPr>
              <a:t>82</a:t>
            </a:fld>
            <a:endParaRPr kumimoji="0" lang="en-US"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a:ln/>
        </p:spPr>
      </p:sp>
      <p:sp>
        <p:nvSpPr>
          <p:cNvPr id="199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99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6A7FF9B9-A2C1-4A59-A2F1-8F6DD4FA0934}" type="slidenum">
              <a:rPr kumimoji="0" lang="en-US" altLang="en-US" smtClean="0"/>
              <a:pPr eaLnBrk="1" hangingPunct="1">
                <a:spcBef>
                  <a:spcPct val="0"/>
                </a:spcBef>
              </a:pPr>
              <a:t>83</a:t>
            </a:fld>
            <a:endParaRPr kumimoji="0" lang="en-US"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a:ln/>
        </p:spPr>
      </p:sp>
      <p:sp>
        <p:nvSpPr>
          <p:cNvPr id="200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00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8F9E9406-B4FB-4BFB-9EB5-69C1EAE2F8B0}" type="slidenum">
              <a:rPr kumimoji="0" lang="en-US" altLang="en-US" smtClean="0"/>
              <a:pPr eaLnBrk="1" hangingPunct="1">
                <a:spcBef>
                  <a:spcPct val="0"/>
                </a:spcBef>
              </a:pPr>
              <a:t>84</a:t>
            </a:fld>
            <a:endParaRPr kumimoji="0" lang="en-US"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a:ln/>
        </p:spPr>
      </p:sp>
      <p:sp>
        <p:nvSpPr>
          <p:cNvPr id="201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01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AC35A2C7-1C7A-4E52-949C-5580D83350B2}" type="slidenum">
              <a:rPr kumimoji="0" lang="en-US" altLang="en-US" smtClean="0"/>
              <a:pPr eaLnBrk="1" hangingPunct="1">
                <a:spcBef>
                  <a:spcPct val="0"/>
                </a:spcBef>
              </a:pPr>
              <a:t>85</a:t>
            </a:fld>
            <a:endParaRPr kumimoji="0"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F4D2CF7B-C003-4EFB-BE62-C1F0D06E16BE}" type="slidenum">
              <a:rPr kumimoji="0" lang="en-US" altLang="en-US" smtClean="0"/>
              <a:pPr eaLnBrk="1" hangingPunct="1">
                <a:spcBef>
                  <a:spcPct val="0"/>
                </a:spcBef>
              </a:pPr>
              <a:t>11</a:t>
            </a:fld>
            <a:endParaRPr kumimoji="0"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36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66A8BE68-DD1B-4F27-8E1B-C5214C36E449}" type="slidenum">
              <a:rPr kumimoji="0" lang="en-US" altLang="en-US" smtClean="0"/>
              <a:pPr eaLnBrk="1" hangingPunct="1">
                <a:spcBef>
                  <a:spcPct val="0"/>
                </a:spcBef>
              </a:pPr>
              <a:t>21</a:t>
            </a:fld>
            <a:endParaRPr kumimoji="0"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37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C07BF1B3-CCE1-498A-A109-72F6C001F335}" type="slidenum">
              <a:rPr kumimoji="0" lang="en-US" altLang="en-US" smtClean="0"/>
              <a:pPr eaLnBrk="1" hangingPunct="1">
                <a:spcBef>
                  <a:spcPct val="0"/>
                </a:spcBef>
              </a:pPr>
              <a:t>22</a:t>
            </a:fld>
            <a:endParaRPr kumimoji="0"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ln/>
        </p:spPr>
      </p:sp>
      <p:sp>
        <p:nvSpPr>
          <p:cNvPr id="141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41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94E45930-2778-45B7-AF5D-BFAFEB35EBEF}" type="slidenum">
              <a:rPr kumimoji="0" lang="en-US" altLang="en-US" smtClean="0"/>
              <a:pPr eaLnBrk="1" hangingPunct="1">
                <a:spcBef>
                  <a:spcPct val="0"/>
                </a:spcBef>
              </a:pPr>
              <a:t>26</a:t>
            </a:fld>
            <a:endParaRPr kumimoji="0"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ln/>
        </p:spPr>
      </p:sp>
      <p:sp>
        <p:nvSpPr>
          <p:cNvPr id="142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42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charset="0"/>
              </a:defRPr>
            </a:lvl1pPr>
            <a:lvl2pPr marL="742950" indent="-285750" eaLnBrk="0" hangingPunct="0">
              <a:spcBef>
                <a:spcPct val="30000"/>
              </a:spcBef>
              <a:defRPr kumimoji="1" sz="1200">
                <a:solidFill>
                  <a:schemeClr val="tx1"/>
                </a:solidFill>
                <a:latin typeface="Arial" charset="0"/>
              </a:defRPr>
            </a:lvl2pPr>
            <a:lvl3pPr marL="1143000" indent="-228600" eaLnBrk="0" hangingPunct="0">
              <a:spcBef>
                <a:spcPct val="30000"/>
              </a:spcBef>
              <a:defRPr kumimoji="1" sz="1200">
                <a:solidFill>
                  <a:schemeClr val="tx1"/>
                </a:solidFill>
                <a:latin typeface="Arial" charset="0"/>
              </a:defRPr>
            </a:lvl3pPr>
            <a:lvl4pPr marL="1600200" indent="-228600" eaLnBrk="0" hangingPunct="0">
              <a:spcBef>
                <a:spcPct val="30000"/>
              </a:spcBef>
              <a:defRPr kumimoji="1" sz="1200">
                <a:solidFill>
                  <a:schemeClr val="tx1"/>
                </a:solidFill>
                <a:latin typeface="Arial" charset="0"/>
              </a:defRPr>
            </a:lvl4pPr>
            <a:lvl5pPr marL="2057400" indent="-228600" eaLnBrk="0" hangingPunct="0">
              <a:spcBef>
                <a:spcPct val="30000"/>
              </a:spcBef>
              <a:defRPr kumimoji="1" sz="1200">
                <a:solidFill>
                  <a:schemeClr val="tx1"/>
                </a:solidFill>
                <a:latin typeface="Arial" charset="0"/>
              </a:defRPr>
            </a:lvl5pPr>
            <a:lvl6pPr marL="2514600" indent="-228600" eaLnBrk="0" fontAlgn="base" hangingPunct="0">
              <a:spcBef>
                <a:spcPct val="30000"/>
              </a:spcBef>
              <a:spcAft>
                <a:spcPct val="0"/>
              </a:spcAft>
              <a:defRPr kumimoji="1" sz="1200">
                <a:solidFill>
                  <a:schemeClr val="tx1"/>
                </a:solidFill>
                <a:latin typeface="Arial" charset="0"/>
              </a:defRPr>
            </a:lvl6pPr>
            <a:lvl7pPr marL="2971800" indent="-228600" eaLnBrk="0" fontAlgn="base" hangingPunct="0">
              <a:spcBef>
                <a:spcPct val="30000"/>
              </a:spcBef>
              <a:spcAft>
                <a:spcPct val="0"/>
              </a:spcAft>
              <a:defRPr kumimoji="1" sz="1200">
                <a:solidFill>
                  <a:schemeClr val="tx1"/>
                </a:solidFill>
                <a:latin typeface="Arial" charset="0"/>
              </a:defRPr>
            </a:lvl7pPr>
            <a:lvl8pPr marL="3429000" indent="-228600" eaLnBrk="0" fontAlgn="base" hangingPunct="0">
              <a:spcBef>
                <a:spcPct val="30000"/>
              </a:spcBef>
              <a:spcAft>
                <a:spcPct val="0"/>
              </a:spcAft>
              <a:defRPr kumimoji="1" sz="1200">
                <a:solidFill>
                  <a:schemeClr val="tx1"/>
                </a:solidFill>
                <a:latin typeface="Arial" charset="0"/>
              </a:defRPr>
            </a:lvl8pPr>
            <a:lvl9pPr marL="3886200" indent="-228600" eaLnBrk="0" fontAlgn="base" hangingPunct="0">
              <a:spcBef>
                <a:spcPct val="30000"/>
              </a:spcBef>
              <a:spcAft>
                <a:spcPct val="0"/>
              </a:spcAft>
              <a:defRPr kumimoji="1" sz="1200">
                <a:solidFill>
                  <a:schemeClr val="tx1"/>
                </a:solidFill>
                <a:latin typeface="Arial" charset="0"/>
              </a:defRPr>
            </a:lvl9pPr>
          </a:lstStyle>
          <a:p>
            <a:pPr eaLnBrk="1" hangingPunct="1">
              <a:spcBef>
                <a:spcPct val="0"/>
              </a:spcBef>
            </a:pPr>
            <a:fld id="{BD28B56B-EF29-448F-BAA4-775C277AA5FC}" type="slidenum">
              <a:rPr kumimoji="0" lang="en-US" altLang="en-US" smtClean="0"/>
              <a:pPr eaLnBrk="1" hangingPunct="1">
                <a:spcBef>
                  <a:spcPct val="0"/>
                </a:spcBef>
              </a:pPr>
              <a:t>27</a:t>
            </a:fld>
            <a:endParaRPr kumimoji="0"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5" descr="Title_Slid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7813" y="254000"/>
            <a:ext cx="8713787" cy="652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3482975" y="223838"/>
            <a:ext cx="2125663" cy="985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pic>
        <p:nvPicPr>
          <p:cNvPr id="6" name="Picture 8" descr="Rules_Single_A.png"/>
          <p:cNvPicPr>
            <a:picLocks noChangeAspect="1"/>
          </p:cNvPicPr>
          <p:nvPr userDrawn="1"/>
        </p:nvPicPr>
        <p:blipFill>
          <a:blip r:embed="rId3" cstate="print">
            <a:extLst>
              <a:ext uri="{28A0092B-C50C-407E-A947-70E740481C1C}">
                <a14:useLocalDpi xmlns:a14="http://schemas.microsoft.com/office/drawing/2010/main" val="0"/>
              </a:ext>
            </a:extLst>
          </a:blip>
          <a:srcRect l="25529" r="-57141"/>
          <a:stretch>
            <a:fillRect/>
          </a:stretch>
        </p:blipFill>
        <p:spPr bwMode="auto">
          <a:xfrm>
            <a:off x="1627188" y="481013"/>
            <a:ext cx="10034587"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L_Logo_DRAWN.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1000" y="6257925"/>
            <a:ext cx="635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p:nvPr userDrawn="1"/>
        </p:nvSpPr>
        <p:spPr>
          <a:xfrm>
            <a:off x="6811963" y="4884738"/>
            <a:ext cx="2081212" cy="1927225"/>
          </a:xfrm>
          <a:custGeom>
            <a:avLst/>
            <a:gdLst>
              <a:gd name="connsiteX0" fmla="*/ 0 w 1973580"/>
              <a:gd name="connsiteY0" fmla="*/ 0 h 1389864"/>
              <a:gd name="connsiteX1" fmla="*/ 1973580 w 1973580"/>
              <a:gd name="connsiteY1" fmla="*/ 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0 h 1389864"/>
              <a:gd name="connsiteX1" fmla="*/ 1935480 w 1973580"/>
              <a:gd name="connsiteY1" fmla="*/ 60960 h 1389864"/>
              <a:gd name="connsiteX2" fmla="*/ 1973580 w 1973580"/>
              <a:gd name="connsiteY2" fmla="*/ 1389864 h 1389864"/>
              <a:gd name="connsiteX3" fmla="*/ 0 w 1973580"/>
              <a:gd name="connsiteY3" fmla="*/ 1389864 h 1389864"/>
              <a:gd name="connsiteX4" fmla="*/ 0 w 1973580"/>
              <a:gd name="connsiteY4" fmla="*/ 0 h 1389864"/>
              <a:gd name="connsiteX0" fmla="*/ 0 w 1973580"/>
              <a:gd name="connsiteY0" fmla="*/ 54731 h 1444595"/>
              <a:gd name="connsiteX1" fmla="*/ 1577340 w 1973580"/>
              <a:gd name="connsiteY1" fmla="*/ 1391 h 1444595"/>
              <a:gd name="connsiteX2" fmla="*/ 1935480 w 1973580"/>
              <a:gd name="connsiteY2" fmla="*/ 115691 h 1444595"/>
              <a:gd name="connsiteX3" fmla="*/ 1973580 w 1973580"/>
              <a:gd name="connsiteY3" fmla="*/ 1444595 h 1444595"/>
              <a:gd name="connsiteX4" fmla="*/ 0 w 1973580"/>
              <a:gd name="connsiteY4" fmla="*/ 1444595 h 1444595"/>
              <a:gd name="connsiteX5" fmla="*/ 0 w 1973580"/>
              <a:gd name="connsiteY5"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0 w 2080291"/>
              <a:gd name="connsiteY6"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60960 w 2080291"/>
              <a:gd name="connsiteY6" fmla="*/ 103009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144780 w 2080291"/>
              <a:gd name="connsiteY6" fmla="*/ 999612 h 1444595"/>
              <a:gd name="connsiteX7" fmla="*/ 0 w 2080291"/>
              <a:gd name="connsiteY7" fmla="*/ 54731 h 1444595"/>
              <a:gd name="connsiteX0" fmla="*/ 0 w 2080291"/>
              <a:gd name="connsiteY0" fmla="*/ 54731 h 1444595"/>
              <a:gd name="connsiteX1" fmla="*/ 1577340 w 2080291"/>
              <a:gd name="connsiteY1" fmla="*/ 1391 h 1444595"/>
              <a:gd name="connsiteX2" fmla="*/ 1935480 w 2080291"/>
              <a:gd name="connsiteY2" fmla="*/ 115691 h 1444595"/>
              <a:gd name="connsiteX3" fmla="*/ 2080260 w 2080291"/>
              <a:gd name="connsiteY3" fmla="*/ 428112 h 1444595"/>
              <a:gd name="connsiteX4" fmla="*/ 1973580 w 2080291"/>
              <a:gd name="connsiteY4" fmla="*/ 1444595 h 1444595"/>
              <a:gd name="connsiteX5" fmla="*/ 0 w 2080291"/>
              <a:gd name="connsiteY5" fmla="*/ 1444595 h 1444595"/>
              <a:gd name="connsiteX6" fmla="*/ 99060 w 2080291"/>
              <a:gd name="connsiteY6" fmla="*/ 991992 h 1444595"/>
              <a:gd name="connsiteX7" fmla="*/ 0 w 2080291"/>
              <a:gd name="connsiteY7" fmla="*/ 54731 h 144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291" h="1444595">
                <a:moveTo>
                  <a:pt x="0" y="54731"/>
                </a:moveTo>
                <a:cubicBezTo>
                  <a:pt x="520700" y="67431"/>
                  <a:pt x="1056640" y="-11309"/>
                  <a:pt x="1577340" y="1391"/>
                </a:cubicBezTo>
                <a:lnTo>
                  <a:pt x="1935480" y="115691"/>
                </a:lnTo>
                <a:cubicBezTo>
                  <a:pt x="1932940" y="209671"/>
                  <a:pt x="2082800" y="334132"/>
                  <a:pt x="2080260" y="428112"/>
                </a:cubicBezTo>
                <a:lnTo>
                  <a:pt x="1973580" y="1444595"/>
                </a:lnTo>
                <a:lnTo>
                  <a:pt x="0" y="1444595"/>
                </a:lnTo>
                <a:cubicBezTo>
                  <a:pt x="0" y="1319127"/>
                  <a:pt x="99060" y="1117460"/>
                  <a:pt x="99060" y="991992"/>
                </a:cubicBezTo>
                <a:lnTo>
                  <a:pt x="0" y="5473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pic>
        <p:nvPicPr>
          <p:cNvPr id="9" name="Picture 11" descr="Audio.pn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65938" y="5389563"/>
            <a:ext cx="985837"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p:cNvPicPr>
          <p:nvPr userDrawn="1"/>
        </p:nvPicPr>
        <p:blipFill>
          <a:blip r:embed="rId6">
            <a:extLst>
              <a:ext uri="{28A0092B-C50C-407E-A947-70E740481C1C}">
                <a14:useLocalDpi xmlns:a14="http://schemas.microsoft.com/office/drawing/2010/main" val="0"/>
              </a:ext>
            </a:extLst>
          </a:blip>
          <a:srcRect l="24477" r="23795"/>
          <a:stretch>
            <a:fillRect/>
          </a:stretch>
        </p:blipFill>
        <p:spPr bwMode="auto">
          <a:xfrm>
            <a:off x="8674100" y="5121275"/>
            <a:ext cx="27622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descr="Swirl_3.png"/>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rot="9688654">
            <a:off x="7440613" y="6392863"/>
            <a:ext cx="3857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descr="Swirl_3.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rot="18073124">
            <a:off x="7908926" y="5449887"/>
            <a:ext cx="590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p:cNvPicPr>
          <p:nvPr userDrawn="1"/>
        </p:nvPicPr>
        <p:blipFill>
          <a:blip r:embed="rId9">
            <a:extLst>
              <a:ext uri="{28A0092B-C50C-407E-A947-70E740481C1C}">
                <a14:useLocalDpi xmlns:a14="http://schemas.microsoft.com/office/drawing/2010/main" val="0"/>
              </a:ext>
            </a:extLst>
          </a:blip>
          <a:srcRect l="4669" t="13753" r="6580" b="12460"/>
          <a:stretch>
            <a:fillRect/>
          </a:stretch>
        </p:blipFill>
        <p:spPr bwMode="auto">
          <a:xfrm>
            <a:off x="7939088" y="5832475"/>
            <a:ext cx="673100"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a:spLocks noChangeArrowheads="1"/>
          </p:cNvSpPr>
          <p:nvPr userDrawn="1"/>
        </p:nvSpPr>
        <p:spPr bwMode="auto">
          <a:xfrm>
            <a:off x="1016000" y="6223000"/>
            <a:ext cx="64008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r>
              <a:rPr lang="en-US" altLang="en-US" sz="900" dirty="0">
                <a:solidFill>
                  <a:srgbClr val="055C91"/>
                </a:solidFill>
                <a:cs typeface="Arial" pitchFamily="34" charset="0"/>
              </a:rPr>
              <a:t>C++ Programming: From Problem Analysis to Program Design, Eighth Edition</a:t>
            </a:r>
          </a:p>
        </p:txBody>
      </p:sp>
      <p:sp>
        <p:nvSpPr>
          <p:cNvPr id="2" name="Title 1"/>
          <p:cNvSpPr>
            <a:spLocks noGrp="1"/>
          </p:cNvSpPr>
          <p:nvPr>
            <p:ph type="ctrTitle"/>
          </p:nvPr>
        </p:nvSpPr>
        <p:spPr>
          <a:xfrm>
            <a:off x="698500" y="3090672"/>
            <a:ext cx="7747000" cy="377026"/>
          </a:xfrm>
        </p:spPr>
        <p:txBody>
          <a:bodyPr anchor="b"/>
          <a:lstStyle>
            <a:lvl1pPr algn="ctr">
              <a:defRPr sz="2800">
                <a:solidFill>
                  <a:schemeClr val="accent2"/>
                </a:solidFill>
              </a:defRPr>
            </a:lvl1pPr>
          </a:lstStyle>
          <a:p>
            <a:r>
              <a:rPr lang="en-US" dirty="0"/>
              <a:t>Click to edit Master title style</a:t>
            </a:r>
          </a:p>
        </p:txBody>
      </p:sp>
      <p:sp>
        <p:nvSpPr>
          <p:cNvPr id="3" name="Subtitle 2"/>
          <p:cNvSpPr>
            <a:spLocks noGrp="1"/>
          </p:cNvSpPr>
          <p:nvPr>
            <p:ph type="subTitle" idx="1"/>
          </p:nvPr>
        </p:nvSpPr>
        <p:spPr>
          <a:xfrm>
            <a:off x="698500" y="3730752"/>
            <a:ext cx="7747000" cy="235962"/>
          </a:xfrm>
        </p:spPr>
        <p:txBody>
          <a:bodyPr/>
          <a:lstStyle>
            <a:lvl1pPr marL="0" indent="0" algn="ctr">
              <a:buNone/>
              <a:defRPr sz="1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Footer Placeholder 5"/>
          <p:cNvSpPr>
            <a:spLocks noGrp="1"/>
          </p:cNvSpPr>
          <p:nvPr>
            <p:ph type="ftr" sz="quarter" idx="10"/>
          </p:nvPr>
        </p:nvSpPr>
        <p:spPr>
          <a:xfrm>
            <a:off x="1016000" y="6456363"/>
            <a:ext cx="6399213" cy="366712"/>
          </a:xfrm>
        </p:spPr>
        <p:txBody>
          <a:bodyPr/>
          <a:lstStyle>
            <a:lvl1pPr>
              <a:defRPr sz="600">
                <a:cs typeface="+mn-cs"/>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614700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5" descr="Rules_Single_B.png"/>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15900" y="947738"/>
            <a:ext cx="8586788"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79375" y="222250"/>
            <a:ext cx="62865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L_Logo_DRAWN.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2588" y="6235700"/>
            <a:ext cx="12144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Rules_Single_A.png"/>
          <p:cNvPicPr>
            <a:picLocks noChangeAspect="1"/>
          </p:cNvPicPr>
          <p:nvPr userDrawn="1"/>
        </p:nvPicPr>
        <p:blipFill>
          <a:blip r:embed="rId5"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62000" y="406258"/>
            <a:ext cx="8026400" cy="296235"/>
          </a:xfrm>
        </p:spPr>
        <p:txBody>
          <a:bodyPr/>
          <a:lstStyle/>
          <a:p>
            <a:r>
              <a:rPr lang="en-US" dirty="0"/>
              <a:t>Click to edit Master title style</a:t>
            </a:r>
          </a:p>
        </p:txBody>
      </p:sp>
      <p:sp>
        <p:nvSpPr>
          <p:cNvPr id="7" name="Footer Placeholder 2"/>
          <p:cNvSpPr>
            <a:spLocks noGrp="1"/>
          </p:cNvSpPr>
          <p:nvPr>
            <p:ph type="ftr" sz="quarter" idx="10"/>
          </p:nvPr>
        </p:nvSpPr>
        <p:spPr>
          <a:xfrm>
            <a:off x="1597025" y="6578600"/>
            <a:ext cx="6781800" cy="244475"/>
          </a:xfrm>
        </p:spPr>
        <p:txBody>
          <a:bodyPr/>
          <a:lstStyle>
            <a:lvl1pPr>
              <a:defRPr sz="600">
                <a:cs typeface="+mn-cs"/>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410087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cs typeface="+mn-cs"/>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896318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1828800"/>
            <a:ext cx="9144000" cy="5029200"/>
          </a:xfrm>
          <a:prstGeom prst="rect">
            <a:avLst/>
          </a:prstGeom>
          <a:solidFill>
            <a:srgbClr val="808D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r="7219" b="9677"/>
          <a:stretch>
            <a:fillRect/>
          </a:stretch>
        </p:blipFill>
        <p:spPr bwMode="auto">
          <a:xfrm>
            <a:off x="0" y="0"/>
            <a:ext cx="9144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6019800"/>
            <a:ext cx="2616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259397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5029200"/>
            <a:ext cx="6400800" cy="609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739760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pPr>
              <a:defRPr/>
            </a:pPr>
            <a:fld id="{E904F1E1-D4F9-46E3-BD3B-D2716F657EDD}" type="slidenum">
              <a:rPr lang="en-US"/>
              <a:pPr>
                <a:defRPr/>
              </a:pPr>
              <a:t>‹#›</a:t>
            </a:fld>
            <a:endParaRPr lang="en-US" dirty="0"/>
          </a:p>
        </p:txBody>
      </p:sp>
      <p:sp>
        <p:nvSpPr>
          <p:cNvPr id="5" name="Footer Placeholder 9"/>
          <p:cNvSpPr>
            <a:spLocks noGrp="1"/>
          </p:cNvSpPr>
          <p:nvPr>
            <p:ph type="ftr" sz="quarter" idx="11"/>
          </p:nvPr>
        </p:nvSpPr>
        <p:spPr/>
        <p:txBody>
          <a:bodyPr/>
          <a:lstStyle>
            <a:lvl1pPr>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437832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B1A65BFA-739C-44B4-BC69-4CCB2031C7D8}" type="slidenum">
              <a:rPr lang="en-US"/>
              <a:pPr>
                <a:defRPr/>
              </a:pPr>
              <a:t>‹#›</a:t>
            </a:fld>
            <a:endParaRPr lang="en-US" dirty="0"/>
          </a:p>
        </p:txBody>
      </p:sp>
      <p:sp>
        <p:nvSpPr>
          <p:cNvPr id="5" name="Footer Placeholder 9"/>
          <p:cNvSpPr>
            <a:spLocks noGrp="1"/>
          </p:cNvSpPr>
          <p:nvPr>
            <p:ph type="ftr" sz="quarter" idx="11"/>
          </p:nvPr>
        </p:nvSpPr>
        <p:spPr/>
        <p:txBody>
          <a:bodyPr/>
          <a:lstStyle>
            <a:lvl1pPr>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940973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0"/>
          </p:nvPr>
        </p:nvSpPr>
        <p:spPr/>
        <p:txBody>
          <a:bodyPr/>
          <a:lstStyle>
            <a:lvl1pPr>
              <a:defRPr/>
            </a:lvl1pPr>
          </a:lstStyle>
          <a:p>
            <a:pPr>
              <a:defRPr/>
            </a:pPr>
            <a:fld id="{A1F41131-5E8B-45EF-B356-35228A6840D8}" type="slidenum">
              <a:rPr lang="en-US"/>
              <a:pPr>
                <a:defRPr/>
              </a:pPr>
              <a:t>‹#›</a:t>
            </a:fld>
            <a:endParaRPr lang="en-US" dirty="0"/>
          </a:p>
        </p:txBody>
      </p:sp>
      <p:sp>
        <p:nvSpPr>
          <p:cNvPr id="6" name="Footer Placeholder 9"/>
          <p:cNvSpPr>
            <a:spLocks noGrp="1"/>
          </p:cNvSpPr>
          <p:nvPr>
            <p:ph type="ftr" sz="quarter" idx="11"/>
          </p:nvPr>
        </p:nvSpPr>
        <p:spPr/>
        <p:txBody>
          <a:bodyPr/>
          <a:lstStyle>
            <a:lvl1pPr>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92991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p:txBody>
          <a:bodyPr/>
          <a:lstStyle>
            <a:lvl1pPr>
              <a:defRPr/>
            </a:lvl1pPr>
          </a:lstStyle>
          <a:p>
            <a:pPr>
              <a:defRPr/>
            </a:pPr>
            <a:fld id="{30C105FA-72E5-4CE3-813C-0B6EFAACA626}" type="slidenum">
              <a:rPr lang="en-US"/>
              <a:pPr>
                <a:defRPr/>
              </a:pPr>
              <a:t>‹#›</a:t>
            </a:fld>
            <a:endParaRPr lang="en-US" dirty="0"/>
          </a:p>
        </p:txBody>
      </p:sp>
      <p:sp>
        <p:nvSpPr>
          <p:cNvPr id="8" name="Footer Placeholder 9"/>
          <p:cNvSpPr>
            <a:spLocks noGrp="1"/>
          </p:cNvSpPr>
          <p:nvPr>
            <p:ph type="ftr" sz="quarter" idx="11"/>
          </p:nvPr>
        </p:nvSpPr>
        <p:spPr/>
        <p:txBody>
          <a:bodyPr/>
          <a:lstStyle>
            <a:lvl1pPr>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573710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A9F7E734-D8B7-42D3-96FF-C87059D94E11}" type="slidenum">
              <a:rPr lang="en-US"/>
              <a:pPr>
                <a:defRPr/>
              </a:pPr>
              <a:t>‹#›</a:t>
            </a:fld>
            <a:endParaRPr lang="en-US" dirty="0"/>
          </a:p>
        </p:txBody>
      </p:sp>
      <p:sp>
        <p:nvSpPr>
          <p:cNvPr id="4" name="Footer Placeholder 9"/>
          <p:cNvSpPr>
            <a:spLocks noGrp="1"/>
          </p:cNvSpPr>
          <p:nvPr>
            <p:ph type="ftr" sz="quarter" idx="11"/>
          </p:nvPr>
        </p:nvSpPr>
        <p:spPr/>
        <p:txBody>
          <a:bodyPr/>
          <a:lstStyle>
            <a:lvl1pPr>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9035659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75B0BDFF-D3C0-456F-BA7A-A627430662B8}" type="slidenum">
              <a:rPr lang="en-US"/>
              <a:pPr>
                <a:defRPr/>
              </a:pPr>
              <a:t>‹#›</a:t>
            </a:fld>
            <a:endParaRPr lang="en-US" dirty="0"/>
          </a:p>
        </p:txBody>
      </p:sp>
      <p:sp>
        <p:nvSpPr>
          <p:cNvPr id="3" name="Footer Placeholder 9"/>
          <p:cNvSpPr>
            <a:spLocks noGrp="1"/>
          </p:cNvSpPr>
          <p:nvPr>
            <p:ph type="ftr" sz="quarter" idx="11"/>
          </p:nvPr>
        </p:nvSpPr>
        <p:spPr/>
        <p:txBody>
          <a:bodyPr/>
          <a:lstStyle>
            <a:lvl1pPr>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967372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4785884D-363D-4D21-B5D9-B1F2F694D2F4}" type="slidenum">
              <a:rPr lang="en-US"/>
              <a:pPr>
                <a:defRPr/>
              </a:pPr>
              <a:t>‹#›</a:t>
            </a:fld>
            <a:endParaRPr lang="en-US" dirty="0"/>
          </a:p>
        </p:txBody>
      </p:sp>
      <p:sp>
        <p:nvSpPr>
          <p:cNvPr id="6" name="Footer Placeholder 9"/>
          <p:cNvSpPr>
            <a:spLocks noGrp="1"/>
          </p:cNvSpPr>
          <p:nvPr>
            <p:ph type="ftr" sz="quarter" idx="11"/>
          </p:nvPr>
        </p:nvSpPr>
        <p:spPr/>
        <p:txBody>
          <a:bodyPr/>
          <a:lstStyle>
            <a:lvl1pPr>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791619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4" name="Picture 5" descr="CL_Logo_DRAW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2588" y="6235700"/>
            <a:ext cx="12144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Rules_Single_A.png"/>
          <p:cNvPicPr>
            <a:picLocks noChangeAspect="1"/>
          </p:cNvPicPr>
          <p:nvPr userDrawn="1"/>
        </p:nvPicPr>
        <p:blipFill>
          <a:blip r:embed="rId3"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Audio.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1288" y="361950"/>
            <a:ext cx="1839912" cy="194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Swirl_3.pn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rot="2569126">
            <a:off x="1431925" y="1916113"/>
            <a:ext cx="90805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descr="Swirl_2.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rot="3873741" flipH="1">
            <a:off x="218281" y="3552032"/>
            <a:ext cx="7953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p:cNvPicPr>
            <a:picLocks noChangeAspect="1"/>
          </p:cNvPicPr>
          <p:nvPr userDrawn="1"/>
        </p:nvPicPr>
        <p:blipFill>
          <a:blip r:embed="rId7">
            <a:extLst>
              <a:ext uri="{28A0092B-C50C-407E-A947-70E740481C1C}">
                <a14:useLocalDpi xmlns:a14="http://schemas.microsoft.com/office/drawing/2010/main" val="0"/>
              </a:ext>
            </a:extLst>
          </a:blip>
          <a:srcRect l="4669" t="13753" r="6580" b="12460"/>
          <a:stretch>
            <a:fillRect/>
          </a:stretch>
        </p:blipFill>
        <p:spPr bwMode="auto">
          <a:xfrm>
            <a:off x="879475" y="2605088"/>
            <a:ext cx="1101725" cy="12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41288" y="4535488"/>
            <a:ext cx="596900"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p:cNvPicPr>
          <p:nvPr userDrawn="1"/>
        </p:nvPicPr>
        <p:blipFill>
          <a:blip r:embed="rId9">
            <a:extLst>
              <a:ext uri="{28A0092B-C50C-407E-A947-70E740481C1C}">
                <a14:useLocalDpi xmlns:a14="http://schemas.microsoft.com/office/drawing/2010/main" val="0"/>
              </a:ext>
            </a:extLst>
          </a:blip>
          <a:srcRect l="24477" r="23795"/>
          <a:stretch>
            <a:fillRect/>
          </a:stretch>
        </p:blipFill>
        <p:spPr bwMode="auto">
          <a:xfrm>
            <a:off x="738188" y="4805363"/>
            <a:ext cx="252412"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41600" y="2228188"/>
            <a:ext cx="6172200" cy="377026"/>
          </a:xfrm>
        </p:spPr>
        <p:txBody>
          <a:bodyPr/>
          <a:lstStyle>
            <a:lvl1pPr algn="l">
              <a:defRPr sz="2800" b="0" cap="none" baseline="0">
                <a:solidFill>
                  <a:srgbClr val="055C91"/>
                </a:solidFill>
              </a:defRPr>
            </a:lvl1pPr>
          </a:lstStyle>
          <a:p>
            <a:r>
              <a:rPr lang="en-US" dirty="0"/>
              <a:t>Click to edit Master title style</a:t>
            </a:r>
          </a:p>
        </p:txBody>
      </p:sp>
      <p:sp>
        <p:nvSpPr>
          <p:cNvPr id="3" name="Text Placeholder 2"/>
          <p:cNvSpPr>
            <a:spLocks noGrp="1"/>
          </p:cNvSpPr>
          <p:nvPr>
            <p:ph type="body" idx="1"/>
          </p:nvPr>
        </p:nvSpPr>
        <p:spPr>
          <a:xfrm>
            <a:off x="2641600" y="2942670"/>
            <a:ext cx="6172200" cy="265457"/>
          </a:xfrm>
        </p:spPr>
        <p:txBody>
          <a:bodyPr/>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2" name="Footer Placeholder 6"/>
          <p:cNvSpPr>
            <a:spLocks noGrp="1"/>
          </p:cNvSpPr>
          <p:nvPr>
            <p:ph type="ftr" sz="quarter" idx="10"/>
          </p:nvPr>
        </p:nvSpPr>
        <p:spPr>
          <a:xfrm>
            <a:off x="1597025" y="6578600"/>
            <a:ext cx="6781800" cy="244475"/>
          </a:xfrm>
        </p:spPr>
        <p:txBody>
          <a:bodyPr/>
          <a:lstStyle>
            <a:lvl1pPr>
              <a:defRPr sz="600">
                <a:cs typeface="+mn-cs"/>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2636166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B202D1FB-99B1-4A37-9745-3BEE60EEA7CB}" type="slidenum">
              <a:rPr lang="en-US"/>
              <a:pPr>
                <a:defRPr/>
              </a:pPr>
              <a:t>‹#›</a:t>
            </a:fld>
            <a:endParaRPr lang="en-US" dirty="0"/>
          </a:p>
        </p:txBody>
      </p:sp>
      <p:sp>
        <p:nvSpPr>
          <p:cNvPr id="6" name="Footer Placeholder 9"/>
          <p:cNvSpPr>
            <a:spLocks noGrp="1"/>
          </p:cNvSpPr>
          <p:nvPr>
            <p:ph type="ftr" sz="quarter" idx="11"/>
          </p:nvPr>
        </p:nvSpPr>
        <p:spPr/>
        <p:txBody>
          <a:bodyPr/>
          <a:lstStyle>
            <a:lvl1pPr>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2330617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pPr>
              <a:defRPr/>
            </a:pPr>
            <a:fld id="{D21482E4-EB86-4ABE-A101-70E646EAB252}" type="slidenum">
              <a:rPr lang="en-US"/>
              <a:pPr>
                <a:defRPr/>
              </a:pPr>
              <a:t>‹#›</a:t>
            </a:fld>
            <a:endParaRPr lang="en-US" dirty="0"/>
          </a:p>
        </p:txBody>
      </p:sp>
      <p:sp>
        <p:nvSpPr>
          <p:cNvPr id="5" name="Footer Placeholder 9"/>
          <p:cNvSpPr>
            <a:spLocks noGrp="1"/>
          </p:cNvSpPr>
          <p:nvPr>
            <p:ph type="ftr" sz="quarter" idx="11"/>
          </p:nvPr>
        </p:nvSpPr>
        <p:spPr/>
        <p:txBody>
          <a:bodyPr/>
          <a:lstStyle>
            <a:lvl1pPr>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3023529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10"/>
          </p:nvPr>
        </p:nvSpPr>
        <p:spPr/>
        <p:txBody>
          <a:bodyPr/>
          <a:lstStyle>
            <a:lvl1pPr>
              <a:defRPr/>
            </a:lvl1pPr>
          </a:lstStyle>
          <a:p>
            <a:pPr>
              <a:defRPr/>
            </a:pPr>
            <a:fld id="{BA290166-84DA-4EED-9B44-627B8C9C5B65}" type="slidenum">
              <a:rPr lang="en-US"/>
              <a:pPr>
                <a:defRPr/>
              </a:pPr>
              <a:t>‹#›</a:t>
            </a:fld>
            <a:endParaRPr lang="en-US" dirty="0"/>
          </a:p>
        </p:txBody>
      </p:sp>
      <p:sp>
        <p:nvSpPr>
          <p:cNvPr id="5" name="Footer Placeholder 9"/>
          <p:cNvSpPr>
            <a:spLocks noGrp="1"/>
          </p:cNvSpPr>
          <p:nvPr>
            <p:ph type="ftr" sz="quarter" idx="11"/>
          </p:nvPr>
        </p:nvSpPr>
        <p:spPr/>
        <p:txBody>
          <a:bodyPr/>
          <a:lstStyle>
            <a:lvl1pPr>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6189716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1828800"/>
            <a:ext cx="9144000" cy="5029200"/>
          </a:xfrm>
          <a:prstGeom prst="rect">
            <a:avLst/>
          </a:prstGeom>
          <a:solidFill>
            <a:srgbClr val="808D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r="7219" b="9677"/>
          <a:stretch>
            <a:fillRect/>
          </a:stretch>
        </p:blipFill>
        <p:spPr bwMode="auto">
          <a:xfrm>
            <a:off x="0" y="0"/>
            <a:ext cx="9144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6019800"/>
            <a:ext cx="2616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2593975"/>
          </a:xfrm>
        </p:spPr>
        <p:txBody>
          <a:bodyPr/>
          <a:lstStyle>
            <a:lvl1pPr>
              <a:defRPr>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5029200"/>
            <a:ext cx="6400800" cy="609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01124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a:defRPr/>
            </a:pPr>
            <a:endParaRPr lang="en-US" dirty="0"/>
          </a:p>
        </p:txBody>
      </p:sp>
      <p:sp>
        <p:nvSpPr>
          <p:cNvPr id="5" name="Slide Number Placeholder 5"/>
          <p:cNvSpPr>
            <a:spLocks noGrp="1"/>
          </p:cNvSpPr>
          <p:nvPr>
            <p:ph type="sldNum" sz="quarter" idx="11"/>
          </p:nvPr>
        </p:nvSpPr>
        <p:spPr/>
        <p:txBody>
          <a:bodyPr/>
          <a:lstStyle>
            <a:lvl1pPr>
              <a:defRPr/>
            </a:lvl1pPr>
          </a:lstStyle>
          <a:p>
            <a:pPr>
              <a:defRPr/>
            </a:pPr>
            <a:fld id="{C12528BD-03F7-4606-85FF-0E2CC0DBA107}" type="slidenum">
              <a:rPr lang="en-US"/>
              <a:pPr>
                <a:defRPr/>
              </a:pPr>
              <a:t>‹#›</a:t>
            </a:fld>
            <a:endParaRPr lang="en-US" dirty="0"/>
          </a:p>
        </p:txBody>
      </p:sp>
    </p:spTree>
    <p:extLst>
      <p:ext uri="{BB962C8B-B14F-4D97-AF65-F5344CB8AC3E}">
        <p14:creationId xmlns:p14="http://schemas.microsoft.com/office/powerpoint/2010/main" val="1705305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a:defRPr/>
            </a:pPr>
            <a:endParaRPr lang="en-US" dirty="0"/>
          </a:p>
        </p:txBody>
      </p:sp>
      <p:sp>
        <p:nvSpPr>
          <p:cNvPr id="5" name="Slide Number Placeholder 5"/>
          <p:cNvSpPr>
            <a:spLocks noGrp="1"/>
          </p:cNvSpPr>
          <p:nvPr>
            <p:ph type="sldNum" sz="quarter" idx="11"/>
          </p:nvPr>
        </p:nvSpPr>
        <p:spPr/>
        <p:txBody>
          <a:bodyPr/>
          <a:lstStyle>
            <a:lvl1pPr>
              <a:defRPr/>
            </a:lvl1pPr>
          </a:lstStyle>
          <a:p>
            <a:pPr>
              <a:defRPr/>
            </a:pPr>
            <a:fld id="{680E8D48-01E4-4580-9619-09536863F160}" type="slidenum">
              <a:rPr lang="en-US"/>
              <a:pPr>
                <a:defRPr/>
              </a:pPr>
              <a:t>‹#›</a:t>
            </a:fld>
            <a:endParaRPr lang="en-US" dirty="0"/>
          </a:p>
        </p:txBody>
      </p:sp>
    </p:spTree>
    <p:extLst>
      <p:ext uri="{BB962C8B-B14F-4D97-AF65-F5344CB8AC3E}">
        <p14:creationId xmlns:p14="http://schemas.microsoft.com/office/powerpoint/2010/main" val="41640349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a:defRPr/>
            </a:pPr>
            <a:endParaRPr lang="en-US" dirty="0"/>
          </a:p>
        </p:txBody>
      </p:sp>
      <p:sp>
        <p:nvSpPr>
          <p:cNvPr id="6" name="Slide Number Placeholder 6"/>
          <p:cNvSpPr>
            <a:spLocks noGrp="1"/>
          </p:cNvSpPr>
          <p:nvPr>
            <p:ph type="sldNum" sz="quarter" idx="11"/>
          </p:nvPr>
        </p:nvSpPr>
        <p:spPr/>
        <p:txBody>
          <a:bodyPr/>
          <a:lstStyle>
            <a:lvl1pPr>
              <a:defRPr/>
            </a:lvl1pPr>
          </a:lstStyle>
          <a:p>
            <a:pPr>
              <a:defRPr/>
            </a:pPr>
            <a:fld id="{8D503101-1F1B-4879-9435-F1DAE75215F8}" type="slidenum">
              <a:rPr lang="en-US"/>
              <a:pPr>
                <a:defRPr/>
              </a:pPr>
              <a:t>‹#›</a:t>
            </a:fld>
            <a:endParaRPr lang="en-US" dirty="0"/>
          </a:p>
        </p:txBody>
      </p:sp>
    </p:spTree>
    <p:extLst>
      <p:ext uri="{BB962C8B-B14F-4D97-AF65-F5344CB8AC3E}">
        <p14:creationId xmlns:p14="http://schemas.microsoft.com/office/powerpoint/2010/main" val="23807373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a:defRPr/>
            </a:pPr>
            <a:endParaRPr lang="en-US" dirty="0"/>
          </a:p>
        </p:txBody>
      </p:sp>
      <p:sp>
        <p:nvSpPr>
          <p:cNvPr id="8" name="Slide Number Placeholder 8"/>
          <p:cNvSpPr>
            <a:spLocks noGrp="1"/>
          </p:cNvSpPr>
          <p:nvPr>
            <p:ph type="sldNum" sz="quarter" idx="11"/>
          </p:nvPr>
        </p:nvSpPr>
        <p:spPr/>
        <p:txBody>
          <a:bodyPr/>
          <a:lstStyle>
            <a:lvl1pPr>
              <a:defRPr/>
            </a:lvl1pPr>
          </a:lstStyle>
          <a:p>
            <a:pPr>
              <a:defRPr/>
            </a:pPr>
            <a:fld id="{F04B7E7C-51F8-4EB0-A65C-1EE9FBD37B00}" type="slidenum">
              <a:rPr lang="en-US"/>
              <a:pPr>
                <a:defRPr/>
              </a:pPr>
              <a:t>‹#›</a:t>
            </a:fld>
            <a:endParaRPr lang="en-US" dirty="0"/>
          </a:p>
        </p:txBody>
      </p:sp>
    </p:spTree>
    <p:extLst>
      <p:ext uri="{BB962C8B-B14F-4D97-AF65-F5344CB8AC3E}">
        <p14:creationId xmlns:p14="http://schemas.microsoft.com/office/powerpoint/2010/main" val="22945430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a:defRPr/>
            </a:pPr>
            <a:endParaRPr lang="en-US" dirty="0"/>
          </a:p>
        </p:txBody>
      </p:sp>
      <p:sp>
        <p:nvSpPr>
          <p:cNvPr id="4" name="Slide Number Placeholder 4"/>
          <p:cNvSpPr>
            <a:spLocks noGrp="1"/>
          </p:cNvSpPr>
          <p:nvPr>
            <p:ph type="sldNum" sz="quarter" idx="11"/>
          </p:nvPr>
        </p:nvSpPr>
        <p:spPr/>
        <p:txBody>
          <a:bodyPr/>
          <a:lstStyle>
            <a:lvl1pPr>
              <a:defRPr/>
            </a:lvl1pPr>
          </a:lstStyle>
          <a:p>
            <a:pPr>
              <a:defRPr/>
            </a:pPr>
            <a:fld id="{637A7807-EBD7-42F8-8698-CA91F40A71E7}" type="slidenum">
              <a:rPr lang="en-US"/>
              <a:pPr>
                <a:defRPr/>
              </a:pPr>
              <a:t>‹#›</a:t>
            </a:fld>
            <a:endParaRPr lang="en-US" dirty="0"/>
          </a:p>
        </p:txBody>
      </p:sp>
    </p:spTree>
    <p:extLst>
      <p:ext uri="{BB962C8B-B14F-4D97-AF65-F5344CB8AC3E}">
        <p14:creationId xmlns:p14="http://schemas.microsoft.com/office/powerpoint/2010/main" val="34702995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a:defRPr/>
            </a:pPr>
            <a:endParaRPr lang="en-US" dirty="0"/>
          </a:p>
        </p:txBody>
      </p:sp>
      <p:sp>
        <p:nvSpPr>
          <p:cNvPr id="3" name="Slide Number Placeholder 3"/>
          <p:cNvSpPr>
            <a:spLocks noGrp="1"/>
          </p:cNvSpPr>
          <p:nvPr>
            <p:ph type="sldNum" sz="quarter" idx="11"/>
          </p:nvPr>
        </p:nvSpPr>
        <p:spPr/>
        <p:txBody>
          <a:bodyPr/>
          <a:lstStyle>
            <a:lvl1pPr>
              <a:defRPr/>
            </a:lvl1pPr>
          </a:lstStyle>
          <a:p>
            <a:pPr>
              <a:defRPr/>
            </a:pPr>
            <a:fld id="{25FA5EFE-167C-4D13-AB93-802D00DB6AD3}" type="slidenum">
              <a:rPr lang="en-US"/>
              <a:pPr>
                <a:defRPr/>
              </a:pPr>
              <a:t>‹#›</a:t>
            </a:fld>
            <a:endParaRPr lang="en-US" dirty="0"/>
          </a:p>
        </p:txBody>
      </p:sp>
    </p:spTree>
    <p:extLst>
      <p:ext uri="{BB962C8B-B14F-4D97-AF65-F5344CB8AC3E}">
        <p14:creationId xmlns:p14="http://schemas.microsoft.com/office/powerpoint/2010/main" val="2207167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5" descr="Rules_Single_B.png"/>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15900" y="947738"/>
            <a:ext cx="8586788"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79375" y="222250"/>
            <a:ext cx="62865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CL_Logo_DRAWN.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2588" y="6235700"/>
            <a:ext cx="12144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Rules_Single_A.png"/>
          <p:cNvPicPr>
            <a:picLocks noChangeAspect="1"/>
          </p:cNvPicPr>
          <p:nvPr userDrawn="1"/>
        </p:nvPicPr>
        <p:blipFill>
          <a:blip r:embed="rId5"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762000" y="406258"/>
            <a:ext cx="8026400" cy="296235"/>
          </a:xfrm>
        </p:spPr>
        <p:txBody>
          <a:bodyPr/>
          <a:lstStyle/>
          <a:p>
            <a:r>
              <a:rPr lang="en-US" dirty="0"/>
              <a:t>Click to edit Master title style</a:t>
            </a:r>
          </a:p>
        </p:txBody>
      </p:sp>
      <p:sp>
        <p:nvSpPr>
          <p:cNvPr id="3" name="Content Placeholder 2"/>
          <p:cNvSpPr>
            <a:spLocks noGrp="1"/>
          </p:cNvSpPr>
          <p:nvPr>
            <p:ph idx="1"/>
          </p:nvPr>
        </p:nvSpPr>
        <p:spPr/>
        <p:txBody>
          <a:bodyPr/>
          <a:lstStyle>
            <a:lvl1pPr marL="171450" indent="-17145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3">
            <a:extLst>
              <a:ext uri="{FF2B5EF4-FFF2-40B4-BE49-F238E27FC236}">
                <a16:creationId xmlns:a16="http://schemas.microsoft.com/office/drawing/2014/main" id="{DEA7DD8C-9600-49E7-AA6E-4B23B8ACA1C7}"/>
              </a:ext>
            </a:extLst>
          </p:cNvPr>
          <p:cNvSpPr txBox="1">
            <a:spLocks/>
          </p:cNvSpPr>
          <p:nvPr userDrawn="1"/>
        </p:nvSpPr>
        <p:spPr>
          <a:xfrm>
            <a:off x="1600200" y="6523980"/>
            <a:ext cx="6400800" cy="302281"/>
          </a:xfrm>
          <a:prstGeom prst="rect">
            <a:avLst/>
          </a:prstGeom>
        </p:spPr>
        <p:txBody>
          <a:bodyPr vert="horz" lIns="91440" tIns="45720" rIns="91440" bIns="45720" rtlCol="0" anchor="ctr"/>
          <a:lstStyle>
            <a:defPPr>
              <a:defRPr lang="en-US"/>
            </a:defPPr>
            <a:lvl1pPr algn="ctr" rtl="0" fontAlgn="base">
              <a:spcBef>
                <a:spcPct val="0"/>
              </a:spcBef>
              <a:spcAft>
                <a:spcPct val="0"/>
              </a:spcAft>
              <a:defRPr sz="600"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5986451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a:defRPr/>
            </a:pPr>
            <a:endParaRPr lang="en-US" dirty="0"/>
          </a:p>
        </p:txBody>
      </p:sp>
      <p:sp>
        <p:nvSpPr>
          <p:cNvPr id="6" name="Slide Number Placeholder 6"/>
          <p:cNvSpPr>
            <a:spLocks noGrp="1"/>
          </p:cNvSpPr>
          <p:nvPr>
            <p:ph type="sldNum" sz="quarter" idx="11"/>
          </p:nvPr>
        </p:nvSpPr>
        <p:spPr/>
        <p:txBody>
          <a:bodyPr/>
          <a:lstStyle>
            <a:lvl1pPr>
              <a:defRPr/>
            </a:lvl1pPr>
          </a:lstStyle>
          <a:p>
            <a:pPr>
              <a:defRPr/>
            </a:pPr>
            <a:fld id="{42266CFB-8BA6-4679-AD8B-8EB55BB6841C}" type="slidenum">
              <a:rPr lang="en-US"/>
              <a:pPr>
                <a:defRPr/>
              </a:pPr>
              <a:t>‹#›</a:t>
            </a:fld>
            <a:endParaRPr lang="en-US" dirty="0"/>
          </a:p>
        </p:txBody>
      </p:sp>
    </p:spTree>
    <p:extLst>
      <p:ext uri="{BB962C8B-B14F-4D97-AF65-F5344CB8AC3E}">
        <p14:creationId xmlns:p14="http://schemas.microsoft.com/office/powerpoint/2010/main" val="7805469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a:defRPr/>
            </a:pPr>
            <a:endParaRPr lang="en-US" dirty="0"/>
          </a:p>
        </p:txBody>
      </p:sp>
      <p:sp>
        <p:nvSpPr>
          <p:cNvPr id="6" name="Slide Number Placeholder 6"/>
          <p:cNvSpPr>
            <a:spLocks noGrp="1"/>
          </p:cNvSpPr>
          <p:nvPr>
            <p:ph type="sldNum" sz="quarter" idx="11"/>
          </p:nvPr>
        </p:nvSpPr>
        <p:spPr/>
        <p:txBody>
          <a:bodyPr/>
          <a:lstStyle>
            <a:lvl1pPr>
              <a:defRPr/>
            </a:lvl1pPr>
          </a:lstStyle>
          <a:p>
            <a:pPr>
              <a:defRPr/>
            </a:pPr>
            <a:fld id="{87EDE469-457C-4CD5-B095-5E10A74AFCE7}" type="slidenum">
              <a:rPr lang="en-US"/>
              <a:pPr>
                <a:defRPr/>
              </a:pPr>
              <a:t>‹#›</a:t>
            </a:fld>
            <a:endParaRPr lang="en-US" dirty="0"/>
          </a:p>
        </p:txBody>
      </p:sp>
    </p:spTree>
    <p:extLst>
      <p:ext uri="{BB962C8B-B14F-4D97-AF65-F5344CB8AC3E}">
        <p14:creationId xmlns:p14="http://schemas.microsoft.com/office/powerpoint/2010/main" val="28189232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a:defRPr/>
            </a:pPr>
            <a:endParaRPr lang="en-US" dirty="0"/>
          </a:p>
        </p:txBody>
      </p:sp>
      <p:sp>
        <p:nvSpPr>
          <p:cNvPr id="5" name="Slide Number Placeholder 5"/>
          <p:cNvSpPr>
            <a:spLocks noGrp="1"/>
          </p:cNvSpPr>
          <p:nvPr>
            <p:ph type="sldNum" sz="quarter" idx="11"/>
          </p:nvPr>
        </p:nvSpPr>
        <p:spPr/>
        <p:txBody>
          <a:bodyPr/>
          <a:lstStyle>
            <a:lvl1pPr>
              <a:defRPr/>
            </a:lvl1pPr>
          </a:lstStyle>
          <a:p>
            <a:pPr>
              <a:defRPr/>
            </a:pPr>
            <a:fld id="{D06A3C7F-D98D-46F0-A498-9B81E6A8A835}" type="slidenum">
              <a:rPr lang="en-US"/>
              <a:pPr>
                <a:defRPr/>
              </a:pPr>
              <a:t>‹#›</a:t>
            </a:fld>
            <a:endParaRPr lang="en-US" dirty="0"/>
          </a:p>
        </p:txBody>
      </p:sp>
    </p:spTree>
    <p:extLst>
      <p:ext uri="{BB962C8B-B14F-4D97-AF65-F5344CB8AC3E}">
        <p14:creationId xmlns:p14="http://schemas.microsoft.com/office/powerpoint/2010/main" val="2784522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a:defRPr/>
            </a:pPr>
            <a:endParaRPr lang="en-US" dirty="0"/>
          </a:p>
        </p:txBody>
      </p:sp>
      <p:sp>
        <p:nvSpPr>
          <p:cNvPr id="5" name="Slide Number Placeholder 5"/>
          <p:cNvSpPr>
            <a:spLocks noGrp="1"/>
          </p:cNvSpPr>
          <p:nvPr>
            <p:ph type="sldNum" sz="quarter" idx="11"/>
          </p:nvPr>
        </p:nvSpPr>
        <p:spPr/>
        <p:txBody>
          <a:bodyPr/>
          <a:lstStyle>
            <a:lvl1pPr>
              <a:defRPr/>
            </a:lvl1pPr>
          </a:lstStyle>
          <a:p>
            <a:pPr>
              <a:defRPr/>
            </a:pPr>
            <a:fld id="{74BD7DD7-28C6-495E-BA60-E89615EC3D92}" type="slidenum">
              <a:rPr lang="en-US"/>
              <a:pPr>
                <a:defRPr/>
              </a:pPr>
              <a:t>‹#›</a:t>
            </a:fld>
            <a:endParaRPr lang="en-US" dirty="0"/>
          </a:p>
        </p:txBody>
      </p:sp>
    </p:spTree>
    <p:extLst>
      <p:ext uri="{BB962C8B-B14F-4D97-AF65-F5344CB8AC3E}">
        <p14:creationId xmlns:p14="http://schemas.microsoft.com/office/powerpoint/2010/main" val="39465725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
        <p:nvSpPr>
          <p:cNvPr id="6" name="Slide Number Placeholder 5"/>
          <p:cNvSpPr>
            <a:spLocks noGrp="1"/>
          </p:cNvSpPr>
          <p:nvPr>
            <p:ph type="sldNum" sz="quarter" idx="12"/>
          </p:nvPr>
        </p:nvSpPr>
        <p:spPr/>
        <p:txBody>
          <a:bodyPr/>
          <a:lstStyle>
            <a:lvl1pPr>
              <a:defRPr/>
            </a:lvl1pPr>
          </a:lstStyle>
          <a:p>
            <a:pPr>
              <a:defRPr/>
            </a:pPr>
            <a:fld id="{BEC41705-509B-46B2-A302-4C86C017CA61}" type="slidenum">
              <a:rPr lang="en-US"/>
              <a:pPr>
                <a:defRPr/>
              </a:pPr>
              <a:t>‹#›</a:t>
            </a:fld>
            <a:endParaRPr lang="en-US" dirty="0"/>
          </a:p>
        </p:txBody>
      </p:sp>
    </p:spTree>
    <p:extLst>
      <p:ext uri="{BB962C8B-B14F-4D97-AF65-F5344CB8AC3E}">
        <p14:creationId xmlns:p14="http://schemas.microsoft.com/office/powerpoint/2010/main" val="4819286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
        <p:nvSpPr>
          <p:cNvPr id="6" name="Slide Number Placeholder 5"/>
          <p:cNvSpPr>
            <a:spLocks noGrp="1"/>
          </p:cNvSpPr>
          <p:nvPr>
            <p:ph type="sldNum" sz="quarter" idx="12"/>
          </p:nvPr>
        </p:nvSpPr>
        <p:spPr/>
        <p:txBody>
          <a:bodyPr/>
          <a:lstStyle>
            <a:lvl1pPr>
              <a:defRPr/>
            </a:lvl1pPr>
          </a:lstStyle>
          <a:p>
            <a:pPr>
              <a:defRPr/>
            </a:pPr>
            <a:fld id="{92E16C37-BC5F-4C00-A181-685887132CE2}" type="slidenum">
              <a:rPr lang="en-US"/>
              <a:pPr>
                <a:defRPr/>
              </a:pPr>
              <a:t>‹#›</a:t>
            </a:fld>
            <a:endParaRPr lang="en-US" dirty="0"/>
          </a:p>
        </p:txBody>
      </p:sp>
    </p:spTree>
    <p:extLst>
      <p:ext uri="{BB962C8B-B14F-4D97-AF65-F5344CB8AC3E}">
        <p14:creationId xmlns:p14="http://schemas.microsoft.com/office/powerpoint/2010/main" val="29631761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
        <p:nvSpPr>
          <p:cNvPr id="6" name="Slide Number Placeholder 5"/>
          <p:cNvSpPr>
            <a:spLocks noGrp="1"/>
          </p:cNvSpPr>
          <p:nvPr>
            <p:ph type="sldNum" sz="quarter" idx="12"/>
          </p:nvPr>
        </p:nvSpPr>
        <p:spPr/>
        <p:txBody>
          <a:bodyPr/>
          <a:lstStyle>
            <a:lvl1pPr>
              <a:defRPr/>
            </a:lvl1pPr>
          </a:lstStyle>
          <a:p>
            <a:pPr>
              <a:defRPr/>
            </a:pPr>
            <a:fld id="{5B98026E-A5D3-43DB-A93B-B286BB1EFACE}" type="slidenum">
              <a:rPr lang="en-US"/>
              <a:pPr>
                <a:defRPr/>
              </a:pPr>
              <a:t>‹#›</a:t>
            </a:fld>
            <a:endParaRPr lang="en-US" dirty="0"/>
          </a:p>
        </p:txBody>
      </p:sp>
    </p:spTree>
    <p:extLst>
      <p:ext uri="{BB962C8B-B14F-4D97-AF65-F5344CB8AC3E}">
        <p14:creationId xmlns:p14="http://schemas.microsoft.com/office/powerpoint/2010/main" val="9217626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
        <p:nvSpPr>
          <p:cNvPr id="7" name="Slide Number Placeholder 5"/>
          <p:cNvSpPr>
            <a:spLocks noGrp="1"/>
          </p:cNvSpPr>
          <p:nvPr>
            <p:ph type="sldNum" sz="quarter" idx="12"/>
          </p:nvPr>
        </p:nvSpPr>
        <p:spPr/>
        <p:txBody>
          <a:bodyPr/>
          <a:lstStyle>
            <a:lvl1pPr>
              <a:defRPr/>
            </a:lvl1pPr>
          </a:lstStyle>
          <a:p>
            <a:pPr>
              <a:defRPr/>
            </a:pPr>
            <a:fld id="{D1582E46-849D-4F2F-A75A-DC1FFC75585C}" type="slidenum">
              <a:rPr lang="en-US"/>
              <a:pPr>
                <a:defRPr/>
              </a:pPr>
              <a:t>‹#›</a:t>
            </a:fld>
            <a:endParaRPr lang="en-US" dirty="0"/>
          </a:p>
        </p:txBody>
      </p:sp>
    </p:spTree>
    <p:extLst>
      <p:ext uri="{BB962C8B-B14F-4D97-AF65-F5344CB8AC3E}">
        <p14:creationId xmlns:p14="http://schemas.microsoft.com/office/powerpoint/2010/main" val="17246383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
        <p:nvSpPr>
          <p:cNvPr id="9" name="Slide Number Placeholder 5"/>
          <p:cNvSpPr>
            <a:spLocks noGrp="1"/>
          </p:cNvSpPr>
          <p:nvPr>
            <p:ph type="sldNum" sz="quarter" idx="12"/>
          </p:nvPr>
        </p:nvSpPr>
        <p:spPr/>
        <p:txBody>
          <a:bodyPr/>
          <a:lstStyle>
            <a:lvl1pPr>
              <a:defRPr/>
            </a:lvl1pPr>
          </a:lstStyle>
          <a:p>
            <a:pPr>
              <a:defRPr/>
            </a:pPr>
            <a:fld id="{A4B047AA-AC19-4F4E-AF5C-9BE228921E18}" type="slidenum">
              <a:rPr lang="en-US"/>
              <a:pPr>
                <a:defRPr/>
              </a:pPr>
              <a:t>‹#›</a:t>
            </a:fld>
            <a:endParaRPr lang="en-US" dirty="0"/>
          </a:p>
        </p:txBody>
      </p:sp>
    </p:spTree>
    <p:extLst>
      <p:ext uri="{BB962C8B-B14F-4D97-AF65-F5344CB8AC3E}">
        <p14:creationId xmlns:p14="http://schemas.microsoft.com/office/powerpoint/2010/main" val="33095127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
        <p:nvSpPr>
          <p:cNvPr id="5" name="Slide Number Placeholder 5"/>
          <p:cNvSpPr>
            <a:spLocks noGrp="1"/>
          </p:cNvSpPr>
          <p:nvPr>
            <p:ph type="sldNum" sz="quarter" idx="12"/>
          </p:nvPr>
        </p:nvSpPr>
        <p:spPr/>
        <p:txBody>
          <a:bodyPr/>
          <a:lstStyle>
            <a:lvl1pPr>
              <a:defRPr/>
            </a:lvl1pPr>
          </a:lstStyle>
          <a:p>
            <a:pPr>
              <a:defRPr/>
            </a:pPr>
            <a:fld id="{C82F7406-F108-421B-A61C-60576B0C3DA1}" type="slidenum">
              <a:rPr lang="en-US"/>
              <a:pPr>
                <a:defRPr/>
              </a:pPr>
              <a:t>‹#›</a:t>
            </a:fld>
            <a:endParaRPr lang="en-US" dirty="0"/>
          </a:p>
        </p:txBody>
      </p:sp>
    </p:spTree>
    <p:extLst>
      <p:ext uri="{BB962C8B-B14F-4D97-AF65-F5344CB8AC3E}">
        <p14:creationId xmlns:p14="http://schemas.microsoft.com/office/powerpoint/2010/main" val="689933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Split Content with Object">
    <p:spTree>
      <p:nvGrpSpPr>
        <p:cNvPr id="1" name=""/>
        <p:cNvGrpSpPr/>
        <p:nvPr/>
      </p:nvGrpSpPr>
      <p:grpSpPr>
        <a:xfrm>
          <a:off x="0" y="0"/>
          <a:ext cx="0" cy="0"/>
          <a:chOff x="0" y="0"/>
          <a:chExt cx="0" cy="0"/>
        </a:xfrm>
      </p:grpSpPr>
      <p:pic>
        <p:nvPicPr>
          <p:cNvPr id="5" name="Picture 5" descr="Rules_Single_B.png"/>
          <p:cNvPicPr>
            <a:picLocks noChangeAspect="1"/>
          </p:cNvPicPr>
          <p:nvPr/>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15900" y="947738"/>
            <a:ext cx="8586788"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79375" y="222250"/>
            <a:ext cx="62865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CL_Logo_DRAW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2588" y="6235700"/>
            <a:ext cx="12144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Rules_Single_A.png"/>
          <p:cNvPicPr>
            <a:picLocks noChangeAspect="1"/>
          </p:cNvPicPr>
          <p:nvPr/>
        </p:nvPicPr>
        <p:blipFill>
          <a:blip r:embed="rId5"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762000" y="406258"/>
            <a:ext cx="8026400" cy="296235"/>
          </a:xfrm>
        </p:spPr>
        <p:txBody>
          <a:bodyPr/>
          <a:lstStyle/>
          <a:p>
            <a:r>
              <a:rPr lang="en-US"/>
              <a:t>Click to edit Master title style</a:t>
            </a:r>
            <a:endParaRPr lang="en-US" dirty="0"/>
          </a:p>
        </p:txBody>
      </p:sp>
      <p:sp>
        <p:nvSpPr>
          <p:cNvPr id="3" name="Content Placeholder 2"/>
          <p:cNvSpPr>
            <a:spLocks noGrp="1"/>
          </p:cNvSpPr>
          <p:nvPr>
            <p:ph idx="1"/>
          </p:nvPr>
        </p:nvSpPr>
        <p:spPr>
          <a:xfrm>
            <a:off x="365125" y="1538818"/>
            <a:ext cx="8415338" cy="1412951"/>
          </a:xfrm>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idx="11"/>
          </p:nvPr>
        </p:nvSpPr>
        <p:spPr>
          <a:xfrm>
            <a:off x="365125" y="3997249"/>
            <a:ext cx="8415338" cy="1412951"/>
          </a:xfrm>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3">
            <a:extLst>
              <a:ext uri="{FF2B5EF4-FFF2-40B4-BE49-F238E27FC236}">
                <a16:creationId xmlns:a16="http://schemas.microsoft.com/office/drawing/2014/main" id="{158F4D64-BE54-474D-B48E-D2573A57A831}"/>
              </a:ext>
            </a:extLst>
          </p:cNvPr>
          <p:cNvSpPr txBox="1">
            <a:spLocks/>
          </p:cNvSpPr>
          <p:nvPr userDrawn="1"/>
        </p:nvSpPr>
        <p:spPr>
          <a:xfrm>
            <a:off x="1600200" y="6523980"/>
            <a:ext cx="6400800" cy="302281"/>
          </a:xfrm>
          <a:prstGeom prst="rect">
            <a:avLst/>
          </a:prstGeom>
        </p:spPr>
        <p:txBody>
          <a:bodyPr vert="horz" lIns="91440" tIns="45720" rIns="91440" bIns="45720" rtlCol="0" anchor="ctr"/>
          <a:lstStyle>
            <a:defPPr>
              <a:defRPr lang="en-US"/>
            </a:defPPr>
            <a:lvl1pPr algn="ctr" rtl="0" fontAlgn="base">
              <a:spcBef>
                <a:spcPct val="0"/>
              </a:spcBef>
              <a:spcAft>
                <a:spcPct val="0"/>
              </a:spcAft>
              <a:defRPr sz="600"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2957010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p>
        </p:txBody>
      </p:sp>
      <p:sp>
        <p:nvSpPr>
          <p:cNvPr id="3" name="Footer Placeholder 4"/>
          <p:cNvSpPr>
            <a:spLocks noGrp="1"/>
          </p:cNvSpPr>
          <p:nvPr>
            <p:ph type="ftr" sz="quarter" idx="11"/>
          </p:nvPr>
        </p:nvSpPr>
        <p:spPr/>
        <p:txBody>
          <a:bodyPr/>
          <a:lstStyle>
            <a:lvl1pPr>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
        <p:nvSpPr>
          <p:cNvPr id="4" name="Slide Number Placeholder 5"/>
          <p:cNvSpPr>
            <a:spLocks noGrp="1"/>
          </p:cNvSpPr>
          <p:nvPr>
            <p:ph type="sldNum" sz="quarter" idx="12"/>
          </p:nvPr>
        </p:nvSpPr>
        <p:spPr/>
        <p:txBody>
          <a:bodyPr/>
          <a:lstStyle>
            <a:lvl1pPr>
              <a:defRPr/>
            </a:lvl1pPr>
          </a:lstStyle>
          <a:p>
            <a:pPr>
              <a:defRPr/>
            </a:pPr>
            <a:fld id="{27E1DD44-B9B1-4CF7-A54C-3FF4AC75A3EF}" type="slidenum">
              <a:rPr lang="en-US"/>
              <a:pPr>
                <a:defRPr/>
              </a:pPr>
              <a:t>‹#›</a:t>
            </a:fld>
            <a:endParaRPr lang="en-US" dirty="0"/>
          </a:p>
        </p:txBody>
      </p:sp>
    </p:spTree>
    <p:extLst>
      <p:ext uri="{BB962C8B-B14F-4D97-AF65-F5344CB8AC3E}">
        <p14:creationId xmlns:p14="http://schemas.microsoft.com/office/powerpoint/2010/main" val="3267610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
        <p:nvSpPr>
          <p:cNvPr id="7" name="Slide Number Placeholder 5"/>
          <p:cNvSpPr>
            <a:spLocks noGrp="1"/>
          </p:cNvSpPr>
          <p:nvPr>
            <p:ph type="sldNum" sz="quarter" idx="12"/>
          </p:nvPr>
        </p:nvSpPr>
        <p:spPr/>
        <p:txBody>
          <a:bodyPr/>
          <a:lstStyle>
            <a:lvl1pPr>
              <a:defRPr/>
            </a:lvl1pPr>
          </a:lstStyle>
          <a:p>
            <a:pPr>
              <a:defRPr/>
            </a:pPr>
            <a:fld id="{171A049D-651D-4345-8849-44D80A541959}" type="slidenum">
              <a:rPr lang="en-US"/>
              <a:pPr>
                <a:defRPr/>
              </a:pPr>
              <a:t>‹#›</a:t>
            </a:fld>
            <a:endParaRPr lang="en-US" dirty="0"/>
          </a:p>
        </p:txBody>
      </p:sp>
    </p:spTree>
    <p:extLst>
      <p:ext uri="{BB962C8B-B14F-4D97-AF65-F5344CB8AC3E}">
        <p14:creationId xmlns:p14="http://schemas.microsoft.com/office/powerpoint/2010/main" val="29145846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
        <p:nvSpPr>
          <p:cNvPr id="7" name="Slide Number Placeholder 5"/>
          <p:cNvSpPr>
            <a:spLocks noGrp="1"/>
          </p:cNvSpPr>
          <p:nvPr>
            <p:ph type="sldNum" sz="quarter" idx="12"/>
          </p:nvPr>
        </p:nvSpPr>
        <p:spPr/>
        <p:txBody>
          <a:bodyPr/>
          <a:lstStyle>
            <a:lvl1pPr>
              <a:defRPr/>
            </a:lvl1pPr>
          </a:lstStyle>
          <a:p>
            <a:pPr>
              <a:defRPr/>
            </a:pPr>
            <a:fld id="{05DC1E84-6F74-4EC5-92D4-CDC799BC722E}" type="slidenum">
              <a:rPr lang="en-US"/>
              <a:pPr>
                <a:defRPr/>
              </a:pPr>
              <a:t>‹#›</a:t>
            </a:fld>
            <a:endParaRPr lang="en-US" dirty="0"/>
          </a:p>
        </p:txBody>
      </p:sp>
    </p:spTree>
    <p:extLst>
      <p:ext uri="{BB962C8B-B14F-4D97-AF65-F5344CB8AC3E}">
        <p14:creationId xmlns:p14="http://schemas.microsoft.com/office/powerpoint/2010/main" val="37361927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
        <p:nvSpPr>
          <p:cNvPr id="6" name="Slide Number Placeholder 5"/>
          <p:cNvSpPr>
            <a:spLocks noGrp="1"/>
          </p:cNvSpPr>
          <p:nvPr>
            <p:ph type="sldNum" sz="quarter" idx="12"/>
          </p:nvPr>
        </p:nvSpPr>
        <p:spPr/>
        <p:txBody>
          <a:bodyPr/>
          <a:lstStyle>
            <a:lvl1pPr>
              <a:defRPr/>
            </a:lvl1pPr>
          </a:lstStyle>
          <a:p>
            <a:pPr>
              <a:defRPr/>
            </a:pPr>
            <a:fld id="{2CCA40F8-DB79-4C2A-8591-04A15C6EC2C8}" type="slidenum">
              <a:rPr lang="en-US"/>
              <a:pPr>
                <a:defRPr/>
              </a:pPr>
              <a:t>‹#›</a:t>
            </a:fld>
            <a:endParaRPr lang="en-US" dirty="0"/>
          </a:p>
        </p:txBody>
      </p:sp>
    </p:spTree>
    <p:extLst>
      <p:ext uri="{BB962C8B-B14F-4D97-AF65-F5344CB8AC3E}">
        <p14:creationId xmlns:p14="http://schemas.microsoft.com/office/powerpoint/2010/main" val="33535841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
        <p:nvSpPr>
          <p:cNvPr id="6" name="Slide Number Placeholder 5"/>
          <p:cNvSpPr>
            <a:spLocks noGrp="1"/>
          </p:cNvSpPr>
          <p:nvPr>
            <p:ph type="sldNum" sz="quarter" idx="12"/>
          </p:nvPr>
        </p:nvSpPr>
        <p:spPr/>
        <p:txBody>
          <a:bodyPr/>
          <a:lstStyle>
            <a:lvl1pPr>
              <a:defRPr/>
            </a:lvl1pPr>
          </a:lstStyle>
          <a:p>
            <a:pPr>
              <a:defRPr/>
            </a:pPr>
            <a:fld id="{845C8BB0-96F1-4369-BC2A-7C063BE265FB}" type="slidenum">
              <a:rPr lang="en-US"/>
              <a:pPr>
                <a:defRPr/>
              </a:pPr>
              <a:t>‹#›</a:t>
            </a:fld>
            <a:endParaRPr lang="en-US" dirty="0"/>
          </a:p>
        </p:txBody>
      </p:sp>
    </p:spTree>
    <p:extLst>
      <p:ext uri="{BB962C8B-B14F-4D97-AF65-F5344CB8AC3E}">
        <p14:creationId xmlns:p14="http://schemas.microsoft.com/office/powerpoint/2010/main" val="1224850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_Multiple_Content with Object">
    <p:spTree>
      <p:nvGrpSpPr>
        <p:cNvPr id="1" name=""/>
        <p:cNvGrpSpPr/>
        <p:nvPr/>
      </p:nvGrpSpPr>
      <p:grpSpPr>
        <a:xfrm>
          <a:off x="0" y="0"/>
          <a:ext cx="0" cy="0"/>
          <a:chOff x="0" y="0"/>
          <a:chExt cx="0" cy="0"/>
        </a:xfrm>
      </p:grpSpPr>
      <p:pic>
        <p:nvPicPr>
          <p:cNvPr id="5" name="Picture 5" descr="Rules_Single_B.png"/>
          <p:cNvPicPr>
            <a:picLocks noChangeAspect="1"/>
          </p:cNvPicPr>
          <p:nvPr/>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15900" y="947738"/>
            <a:ext cx="8586788"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79375" y="222250"/>
            <a:ext cx="62865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CL_Logo_DRAW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2588" y="6235700"/>
            <a:ext cx="12144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Rules_Single_A.png"/>
          <p:cNvPicPr>
            <a:picLocks noChangeAspect="1"/>
          </p:cNvPicPr>
          <p:nvPr/>
        </p:nvPicPr>
        <p:blipFill>
          <a:blip r:embed="rId5"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762000" y="406258"/>
            <a:ext cx="8026400" cy="296235"/>
          </a:xfrm>
        </p:spPr>
        <p:txBody>
          <a:bodyPr/>
          <a:lstStyle/>
          <a:p>
            <a:r>
              <a:rPr lang="en-US" dirty="0"/>
              <a:t>Click to edit Master title style</a:t>
            </a:r>
          </a:p>
        </p:txBody>
      </p:sp>
      <p:sp>
        <p:nvSpPr>
          <p:cNvPr id="3" name="Content Placeholder 2"/>
          <p:cNvSpPr>
            <a:spLocks noGrp="1"/>
          </p:cNvSpPr>
          <p:nvPr>
            <p:ph idx="1"/>
          </p:nvPr>
        </p:nvSpPr>
        <p:spPr>
          <a:xfrm>
            <a:off x="365125" y="1538818"/>
            <a:ext cx="8415338" cy="249039"/>
          </a:xfrm>
        </p:spPr>
        <p:txBody>
          <a:bodyPr/>
          <a:lstStyle>
            <a:lvl1pPr marL="171450" indent="-17145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1"/>
          </p:nvPr>
        </p:nvSpPr>
        <p:spPr>
          <a:xfrm>
            <a:off x="389625" y="1905000"/>
            <a:ext cx="8415338" cy="356387"/>
          </a:xfrm>
        </p:spPr>
        <p:txBody>
          <a:bodyPr/>
          <a:lstStyle>
            <a:lvl1pPr marL="171450" indent="-17145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364331" y="2438400"/>
            <a:ext cx="8415338" cy="356387"/>
          </a:xfrm>
        </p:spPr>
        <p:txBody>
          <a:bodyPr/>
          <a:lstStyle>
            <a:lvl1pPr marL="171450" indent="-17145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4"/>
          </p:nvPr>
        </p:nvSpPr>
        <p:spPr>
          <a:xfrm>
            <a:off x="364331" y="2895600"/>
            <a:ext cx="8415338" cy="356387"/>
          </a:xfrm>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5"/>
          </p:nvPr>
        </p:nvSpPr>
        <p:spPr>
          <a:xfrm>
            <a:off x="382588" y="3429000"/>
            <a:ext cx="8415338" cy="356387"/>
          </a:xfrm>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idx="16"/>
          </p:nvPr>
        </p:nvSpPr>
        <p:spPr>
          <a:xfrm>
            <a:off x="382588" y="3886200"/>
            <a:ext cx="8415338" cy="356387"/>
          </a:xfrm>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7"/>
          </p:nvPr>
        </p:nvSpPr>
        <p:spPr>
          <a:xfrm>
            <a:off x="394174" y="4343400"/>
            <a:ext cx="8415338" cy="356387"/>
          </a:xfrm>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8"/>
          </p:nvPr>
        </p:nvSpPr>
        <p:spPr>
          <a:xfrm>
            <a:off x="364331" y="4800600"/>
            <a:ext cx="8415338" cy="356387"/>
          </a:xfrm>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9"/>
          </p:nvPr>
        </p:nvSpPr>
        <p:spPr>
          <a:xfrm>
            <a:off x="393700" y="5257800"/>
            <a:ext cx="8415338" cy="356387"/>
          </a:xfrm>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idx="20"/>
          </p:nvPr>
        </p:nvSpPr>
        <p:spPr>
          <a:xfrm>
            <a:off x="393700" y="5715000"/>
            <a:ext cx="8415338" cy="356387"/>
          </a:xfrm>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p:cNvSpPr>
            <a:spLocks noGrp="1"/>
          </p:cNvSpPr>
          <p:nvPr>
            <p:ph idx="21"/>
          </p:nvPr>
        </p:nvSpPr>
        <p:spPr>
          <a:xfrm>
            <a:off x="364331" y="6176969"/>
            <a:ext cx="8415338" cy="356387"/>
          </a:xfrm>
        </p:spPr>
        <p:txBody>
          <a:bodyPr/>
          <a:lstStyle>
            <a:lvl1pPr marL="171450" indent="-17145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Footer Placeholder 3">
            <a:extLst>
              <a:ext uri="{FF2B5EF4-FFF2-40B4-BE49-F238E27FC236}">
                <a16:creationId xmlns:a16="http://schemas.microsoft.com/office/drawing/2014/main" id="{7F5A021F-F1EB-439F-9B2B-082EFDF5C7D9}"/>
              </a:ext>
            </a:extLst>
          </p:cNvPr>
          <p:cNvSpPr txBox="1">
            <a:spLocks/>
          </p:cNvSpPr>
          <p:nvPr userDrawn="1"/>
        </p:nvSpPr>
        <p:spPr>
          <a:xfrm>
            <a:off x="1600200" y="6523980"/>
            <a:ext cx="6400800" cy="302281"/>
          </a:xfrm>
          <a:prstGeom prst="rect">
            <a:avLst/>
          </a:prstGeom>
        </p:spPr>
        <p:txBody>
          <a:bodyPr vert="horz" lIns="91440" tIns="45720" rIns="91440" bIns="45720" rtlCol="0" anchor="ctr"/>
          <a:lstStyle>
            <a:defPPr>
              <a:defRPr lang="en-US"/>
            </a:defPPr>
            <a:lvl1pPr algn="ctr" rtl="0" fontAlgn="base">
              <a:spcBef>
                <a:spcPct val="0"/>
              </a:spcBef>
              <a:spcAft>
                <a:spcPct val="0"/>
              </a:spcAft>
              <a:defRPr sz="600"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454991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Figure">
    <p:spTree>
      <p:nvGrpSpPr>
        <p:cNvPr id="1" name=""/>
        <p:cNvGrpSpPr/>
        <p:nvPr/>
      </p:nvGrpSpPr>
      <p:grpSpPr>
        <a:xfrm>
          <a:off x="0" y="0"/>
          <a:ext cx="0" cy="0"/>
          <a:chOff x="0" y="0"/>
          <a:chExt cx="0" cy="0"/>
        </a:xfrm>
      </p:grpSpPr>
      <p:pic>
        <p:nvPicPr>
          <p:cNvPr id="4" name="Picture 5" descr="Rules_Single_B.png"/>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15900" y="947738"/>
            <a:ext cx="8586788"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79375" y="222250"/>
            <a:ext cx="62865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CL_Logo_DRAWN.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2588" y="6235700"/>
            <a:ext cx="12144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Rules_Single_A.png"/>
          <p:cNvPicPr>
            <a:picLocks noChangeAspect="1"/>
          </p:cNvPicPr>
          <p:nvPr userDrawn="1"/>
        </p:nvPicPr>
        <p:blipFill>
          <a:blip r:embed="rId5"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62000" y="406258"/>
            <a:ext cx="8026400" cy="296235"/>
          </a:xfrm>
        </p:spPr>
        <p:txBody>
          <a:bodyPr/>
          <a:lstStyle/>
          <a:p>
            <a:r>
              <a:rPr lang="en-US" dirty="0"/>
              <a:t>Click to edit Master title style</a:t>
            </a:r>
          </a:p>
        </p:txBody>
      </p:sp>
      <p:sp>
        <p:nvSpPr>
          <p:cNvPr id="5" name="Text Placeholder 4"/>
          <p:cNvSpPr>
            <a:spLocks noGrp="1"/>
          </p:cNvSpPr>
          <p:nvPr>
            <p:ph type="body" sz="quarter" idx="11"/>
          </p:nvPr>
        </p:nvSpPr>
        <p:spPr>
          <a:xfrm>
            <a:off x="1066800" y="5102423"/>
            <a:ext cx="6949440" cy="297004"/>
          </a:xfrm>
        </p:spPr>
        <p:txBody>
          <a:bodyPr lIns="45720" tIns="45720" rIns="45720" bIns="45720"/>
          <a:lstStyle>
            <a:lvl1pPr marL="0" indent="0">
              <a:buNone/>
              <a:defRPr sz="1400" b="0">
                <a:solidFill>
                  <a:srgbClr val="6A6466"/>
                </a:solidFill>
              </a:defRPr>
            </a:lvl1pPr>
          </a:lstStyle>
          <a:p>
            <a:pPr lvl="0"/>
            <a:r>
              <a:rPr lang="en-US"/>
              <a:t>Click to edit Master text styles</a:t>
            </a:r>
          </a:p>
        </p:txBody>
      </p:sp>
      <p:sp>
        <p:nvSpPr>
          <p:cNvPr id="9" name="Footer Placeholder 2"/>
          <p:cNvSpPr>
            <a:spLocks noGrp="1"/>
          </p:cNvSpPr>
          <p:nvPr>
            <p:ph type="ftr" sz="quarter" idx="12"/>
          </p:nvPr>
        </p:nvSpPr>
        <p:spPr>
          <a:xfrm>
            <a:off x="1597025" y="6578600"/>
            <a:ext cx="6781800" cy="244475"/>
          </a:xfrm>
        </p:spPr>
        <p:txBody>
          <a:bodyPr/>
          <a:lstStyle>
            <a:lvl1pPr>
              <a:defRPr sz="600">
                <a:cs typeface="+mn-cs"/>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293084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Table">
    <p:spTree>
      <p:nvGrpSpPr>
        <p:cNvPr id="1" name=""/>
        <p:cNvGrpSpPr/>
        <p:nvPr/>
      </p:nvGrpSpPr>
      <p:grpSpPr>
        <a:xfrm>
          <a:off x="0" y="0"/>
          <a:ext cx="0" cy="0"/>
          <a:chOff x="0" y="0"/>
          <a:chExt cx="0" cy="0"/>
        </a:xfrm>
      </p:grpSpPr>
      <p:pic>
        <p:nvPicPr>
          <p:cNvPr id="4" name="Picture 5" descr="Rules_Single_B.png"/>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15900" y="947738"/>
            <a:ext cx="8586788"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79375" y="222250"/>
            <a:ext cx="62865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CL_Logo_DRAWN.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2588" y="6235700"/>
            <a:ext cx="12144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Rules_Single_A.png"/>
          <p:cNvPicPr>
            <a:picLocks noChangeAspect="1"/>
          </p:cNvPicPr>
          <p:nvPr userDrawn="1"/>
        </p:nvPicPr>
        <p:blipFill>
          <a:blip r:embed="rId5"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62000" y="406258"/>
            <a:ext cx="8026400" cy="296235"/>
          </a:xfrm>
        </p:spPr>
        <p:txBody>
          <a:bodyPr/>
          <a:lstStyle/>
          <a:p>
            <a:r>
              <a:rPr lang="en-US" dirty="0"/>
              <a:t>Click to edit Master title style</a:t>
            </a:r>
          </a:p>
        </p:txBody>
      </p:sp>
      <p:sp>
        <p:nvSpPr>
          <p:cNvPr id="10" name="Text Placeholder 4"/>
          <p:cNvSpPr>
            <a:spLocks noGrp="1"/>
          </p:cNvSpPr>
          <p:nvPr>
            <p:ph type="body" sz="quarter" idx="11"/>
          </p:nvPr>
        </p:nvSpPr>
        <p:spPr>
          <a:xfrm>
            <a:off x="990600" y="1340048"/>
            <a:ext cx="6949440" cy="297004"/>
          </a:xfrm>
        </p:spPr>
        <p:txBody>
          <a:bodyPr lIns="45720" tIns="45720" rIns="45720" bIns="45720"/>
          <a:lstStyle>
            <a:lvl1pPr marL="0" indent="0">
              <a:buNone/>
              <a:defRPr sz="1400" b="0" baseline="0">
                <a:solidFill>
                  <a:srgbClr val="6A6466"/>
                </a:solidFill>
              </a:defRPr>
            </a:lvl1pPr>
          </a:lstStyle>
          <a:p>
            <a:pPr lvl="0"/>
            <a:r>
              <a:rPr lang="en-US"/>
              <a:t>Click to edit Master text styles</a:t>
            </a:r>
          </a:p>
        </p:txBody>
      </p:sp>
      <p:sp>
        <p:nvSpPr>
          <p:cNvPr id="8" name="Footer Placeholder 2"/>
          <p:cNvSpPr>
            <a:spLocks noGrp="1"/>
          </p:cNvSpPr>
          <p:nvPr>
            <p:ph type="ftr" sz="quarter" idx="12"/>
          </p:nvPr>
        </p:nvSpPr>
        <p:spPr>
          <a:xfrm>
            <a:off x="1597025" y="6578600"/>
            <a:ext cx="6781800" cy="244475"/>
          </a:xfrm>
        </p:spPr>
        <p:txBody>
          <a:bodyPr/>
          <a:lstStyle>
            <a:lvl1pPr>
              <a:defRPr sz="600">
                <a:cs typeface="+mn-cs"/>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885574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Table and Content">
    <p:spTree>
      <p:nvGrpSpPr>
        <p:cNvPr id="1" name=""/>
        <p:cNvGrpSpPr/>
        <p:nvPr/>
      </p:nvGrpSpPr>
      <p:grpSpPr>
        <a:xfrm>
          <a:off x="0" y="0"/>
          <a:ext cx="0" cy="0"/>
          <a:chOff x="0" y="0"/>
          <a:chExt cx="0" cy="0"/>
        </a:xfrm>
      </p:grpSpPr>
      <p:pic>
        <p:nvPicPr>
          <p:cNvPr id="5" name="Picture 5" descr="Rules_Single_B.png"/>
          <p:cNvPicPr>
            <a:picLocks noChangeAspect="1"/>
          </p:cNvPicPr>
          <p:nvPr/>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15900" y="947738"/>
            <a:ext cx="8586788"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79375" y="222250"/>
            <a:ext cx="62865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CL_Logo_DRAW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2588" y="6235700"/>
            <a:ext cx="12144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Rules_Single_A.png"/>
          <p:cNvPicPr>
            <a:picLocks noChangeAspect="1"/>
          </p:cNvPicPr>
          <p:nvPr/>
        </p:nvPicPr>
        <p:blipFill>
          <a:blip r:embed="rId5"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62000" y="406258"/>
            <a:ext cx="8026400" cy="296235"/>
          </a:xfrm>
        </p:spPr>
        <p:txBody>
          <a:bodyPr/>
          <a:lstStyle/>
          <a:p>
            <a:r>
              <a:rPr lang="en-US"/>
              <a:t>Click to edit Master title style</a:t>
            </a:r>
            <a:endParaRPr lang="en-US" dirty="0"/>
          </a:p>
        </p:txBody>
      </p:sp>
      <p:sp>
        <p:nvSpPr>
          <p:cNvPr id="10" name="Text Placeholder 4"/>
          <p:cNvSpPr>
            <a:spLocks noGrp="1"/>
          </p:cNvSpPr>
          <p:nvPr>
            <p:ph type="body" sz="quarter" idx="11"/>
          </p:nvPr>
        </p:nvSpPr>
        <p:spPr>
          <a:xfrm>
            <a:off x="990600" y="1340048"/>
            <a:ext cx="6949440" cy="297004"/>
          </a:xfrm>
        </p:spPr>
        <p:txBody>
          <a:bodyPr lIns="45720" tIns="45720" rIns="45720" bIns="45720"/>
          <a:lstStyle>
            <a:lvl1pPr marL="0" indent="0">
              <a:buNone/>
              <a:defRPr sz="1400" b="0" baseline="0">
                <a:solidFill>
                  <a:srgbClr val="6A6466"/>
                </a:solidFill>
              </a:defRPr>
            </a:lvl1pPr>
          </a:lstStyle>
          <a:p>
            <a:pPr lvl="0"/>
            <a:r>
              <a:rPr lang="en-US"/>
              <a:t>Click to edit Master text styles</a:t>
            </a:r>
          </a:p>
        </p:txBody>
      </p:sp>
      <p:sp>
        <p:nvSpPr>
          <p:cNvPr id="9" name="Content Placeholder 2"/>
          <p:cNvSpPr>
            <a:spLocks noGrp="1"/>
          </p:cNvSpPr>
          <p:nvPr>
            <p:ph idx="12"/>
          </p:nvPr>
        </p:nvSpPr>
        <p:spPr>
          <a:xfrm>
            <a:off x="365125" y="3997249"/>
            <a:ext cx="8415338" cy="1412951"/>
          </a:xfrm>
        </p:spPr>
        <p:txBody>
          <a:bodyPr/>
          <a:lstStyle>
            <a:lvl1pPr marL="171450" indent="-17145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2"/>
          <p:cNvSpPr>
            <a:spLocks noGrp="1"/>
          </p:cNvSpPr>
          <p:nvPr>
            <p:ph type="ftr" sz="quarter" idx="13"/>
          </p:nvPr>
        </p:nvSpPr>
        <p:spPr>
          <a:xfrm>
            <a:off x="1597025" y="6578600"/>
            <a:ext cx="6781800" cy="244475"/>
          </a:xfrm>
        </p:spPr>
        <p:txBody>
          <a:bodyPr/>
          <a:lstStyle>
            <a:lvl1pPr>
              <a:defRPr sz="600">
                <a:cs typeface="+mn-cs"/>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2404750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Picture">
    <p:spTree>
      <p:nvGrpSpPr>
        <p:cNvPr id="1" name=""/>
        <p:cNvGrpSpPr/>
        <p:nvPr/>
      </p:nvGrpSpPr>
      <p:grpSpPr>
        <a:xfrm>
          <a:off x="0" y="0"/>
          <a:ext cx="0" cy="0"/>
          <a:chOff x="0" y="0"/>
          <a:chExt cx="0" cy="0"/>
        </a:xfrm>
      </p:grpSpPr>
      <p:pic>
        <p:nvPicPr>
          <p:cNvPr id="5" name="Picture 5" descr="Rules_Single_B.png"/>
          <p:cNvPicPr>
            <a:picLocks noChangeAspect="1"/>
          </p:cNvPicPr>
          <p:nvPr userDrawn="1"/>
        </p:nvPicPr>
        <p:blipFill>
          <a:blip r:embed="rId2" cstate="print">
            <a:extLst>
              <a:ext uri="{28A0092B-C50C-407E-A947-70E740481C1C}">
                <a14:useLocalDpi xmlns:a14="http://schemas.microsoft.com/office/drawing/2010/main" val="0"/>
              </a:ext>
            </a:extLst>
          </a:blip>
          <a:srcRect l="-4002" r="10007"/>
          <a:stretch>
            <a:fillRect/>
          </a:stretch>
        </p:blipFill>
        <p:spPr bwMode="auto">
          <a:xfrm>
            <a:off x="215900" y="947738"/>
            <a:ext cx="8586788" cy="4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l="4669" t="13753" r="6580" b="12460"/>
          <a:stretch>
            <a:fillRect/>
          </a:stretch>
        </p:blipFill>
        <p:spPr bwMode="auto">
          <a:xfrm>
            <a:off x="79375" y="222250"/>
            <a:ext cx="62865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CL_Logo_DRAWN.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2588" y="6235700"/>
            <a:ext cx="12144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Rules_Single_A.png"/>
          <p:cNvPicPr>
            <a:picLocks noChangeAspect="1"/>
          </p:cNvPicPr>
          <p:nvPr userDrawn="1"/>
        </p:nvPicPr>
        <p:blipFill>
          <a:blip r:embed="rId5" cstate="print">
            <a:extLst>
              <a:ext uri="{28A0092B-C50C-407E-A947-70E740481C1C}">
                <a14:useLocalDpi xmlns:a14="http://schemas.microsoft.com/office/drawing/2010/main" val="0"/>
              </a:ext>
            </a:extLst>
          </a:blip>
          <a:srcRect l="25529" r="-57141"/>
          <a:stretch>
            <a:fillRect/>
          </a:stretch>
        </p:blipFill>
        <p:spPr bwMode="auto">
          <a:xfrm>
            <a:off x="1597025" y="6488113"/>
            <a:ext cx="11423650" cy="9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365125" y="1538818"/>
            <a:ext cx="3673475" cy="1412951"/>
          </a:xfrm>
        </p:spPr>
        <p:txBody>
          <a:bodyPr/>
          <a:lstStyle>
            <a:lvl1pPr marL="171450" indent="-17145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762000" y="406258"/>
            <a:ext cx="8026400" cy="296235"/>
          </a:xfrm>
        </p:spPr>
        <p:txBody>
          <a:bodyPr/>
          <a:lstStyle/>
          <a:p>
            <a:r>
              <a:rPr lang="en-US" dirty="0"/>
              <a:t>Click to edit Master title style</a:t>
            </a:r>
          </a:p>
        </p:txBody>
      </p:sp>
      <p:sp>
        <p:nvSpPr>
          <p:cNvPr id="11" name="Text Placeholder 4"/>
          <p:cNvSpPr>
            <a:spLocks noGrp="1"/>
          </p:cNvSpPr>
          <p:nvPr>
            <p:ph type="body" sz="quarter" idx="12"/>
          </p:nvPr>
        </p:nvSpPr>
        <p:spPr>
          <a:xfrm>
            <a:off x="4572000" y="5722796"/>
            <a:ext cx="4114800" cy="297004"/>
          </a:xfrm>
        </p:spPr>
        <p:txBody>
          <a:bodyPr lIns="91440" tIns="45720" rIns="91440" bIns="45720"/>
          <a:lstStyle>
            <a:lvl1pPr marL="0" indent="0">
              <a:buNone/>
              <a:defRPr sz="1400" b="0">
                <a:solidFill>
                  <a:srgbClr val="6A6466"/>
                </a:solidFill>
              </a:defRPr>
            </a:lvl1pPr>
          </a:lstStyle>
          <a:p>
            <a:pPr lvl="0"/>
            <a:r>
              <a:rPr lang="en-US"/>
              <a:t>Click to edit Master text styles</a:t>
            </a:r>
          </a:p>
        </p:txBody>
      </p:sp>
      <p:sp>
        <p:nvSpPr>
          <p:cNvPr id="9" name="Footer Placeholder 1"/>
          <p:cNvSpPr>
            <a:spLocks noGrp="1"/>
          </p:cNvSpPr>
          <p:nvPr>
            <p:ph type="ftr" sz="quarter" idx="13"/>
          </p:nvPr>
        </p:nvSpPr>
        <p:spPr>
          <a:xfrm>
            <a:off x="1597025" y="6578600"/>
            <a:ext cx="6781800" cy="244475"/>
          </a:xfrm>
        </p:spPr>
        <p:txBody>
          <a:bodyPr/>
          <a:lstStyle>
            <a:lvl1pPr>
              <a:defRPr sz="600">
                <a:cs typeface="+mn-cs"/>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530847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365125" y="1538288"/>
            <a:ext cx="8415338"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5"/>
          <p:cNvSpPr txBox="1">
            <a:spLocks/>
          </p:cNvSpPr>
          <p:nvPr userDrawn="1"/>
        </p:nvSpPr>
        <p:spPr>
          <a:xfrm>
            <a:off x="8375650" y="6513513"/>
            <a:ext cx="312738" cy="215900"/>
          </a:xfrm>
          <a:prstGeom prst="rect">
            <a:avLst/>
          </a:prstGeom>
        </p:spPr>
        <p:txBody>
          <a:bodyPr wrap="none" anchor="ctr">
            <a:spAutoFit/>
          </a:bodyPr>
          <a:lstStyle>
            <a:lvl1pPr algn="r">
              <a:defRPr sz="1200">
                <a:solidFill>
                  <a:schemeClr val="tx1">
                    <a:tint val="75000"/>
                  </a:schemeClr>
                </a:solidFill>
              </a:defRPr>
            </a:lvl1pPr>
          </a:lstStyle>
          <a:p>
            <a:pPr fontAlgn="auto">
              <a:spcBef>
                <a:spcPts val="0"/>
              </a:spcBef>
              <a:spcAft>
                <a:spcPts val="0"/>
              </a:spcAft>
              <a:defRPr/>
            </a:pPr>
            <a:fld id="{600F7A1A-DCDD-4327-9F9D-AAF097F67F57}" type="slidenum">
              <a:rPr lang="en-US" sz="800" smtClean="0">
                <a:solidFill>
                  <a:schemeClr val="tx1"/>
                </a:solidFill>
                <a:latin typeface="Calibri"/>
                <a:cs typeface="Arial" charset="0"/>
              </a:rPr>
              <a:pPr fontAlgn="auto">
                <a:spcBef>
                  <a:spcPts val="0"/>
                </a:spcBef>
                <a:spcAft>
                  <a:spcPts val="0"/>
                </a:spcAft>
                <a:defRPr/>
              </a:pPr>
              <a:t>‹#›</a:t>
            </a:fld>
            <a:endParaRPr lang="en-US" sz="800" dirty="0">
              <a:solidFill>
                <a:schemeClr val="tx1"/>
              </a:solidFill>
              <a:latin typeface="Calibri"/>
              <a:cs typeface="Arial" charset="0"/>
            </a:endParaRPr>
          </a:p>
        </p:txBody>
      </p:sp>
      <p:sp>
        <p:nvSpPr>
          <p:cNvPr id="1028" name="Title Placeholder 1"/>
          <p:cNvSpPr>
            <a:spLocks noGrp="1"/>
          </p:cNvSpPr>
          <p:nvPr>
            <p:ph type="title"/>
          </p:nvPr>
        </p:nvSpPr>
        <p:spPr bwMode="auto">
          <a:xfrm>
            <a:off x="365125" y="481013"/>
            <a:ext cx="8415338"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altLang="en-US"/>
              <a:t>Click to edit Master title style</a:t>
            </a:r>
          </a:p>
        </p:txBody>
      </p:sp>
      <p:sp>
        <p:nvSpPr>
          <p:cNvPr id="4" name="Footer Placeholder 3"/>
          <p:cNvSpPr>
            <a:spLocks noGrp="1"/>
          </p:cNvSpPr>
          <p:nvPr>
            <p:ph type="ftr" sz="quarter" idx="3"/>
          </p:nvPr>
        </p:nvSpPr>
        <p:spPr>
          <a:xfrm>
            <a:off x="1014413" y="6456363"/>
            <a:ext cx="6400800" cy="365125"/>
          </a:xfrm>
          <a:prstGeom prst="rect">
            <a:avLst/>
          </a:prstGeom>
        </p:spPr>
        <p:txBody>
          <a:bodyPr vert="horz" lIns="91440" tIns="45720" rIns="91440" bIns="45720" rtlCol="0" anchor="ctr"/>
          <a:lstStyle>
            <a:lvl1pPr algn="ctr">
              <a:defRPr sz="600">
                <a:solidFill>
                  <a:schemeClr val="tx1"/>
                </a:solidFill>
                <a:latin typeface="Arial" charset="0"/>
                <a:cs typeface="Arial" charset="0"/>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 bg1="lt1" tx1="dk1" bg2="lt2" tx2="dk2" accent1="accent1" accent2="accent2" accent3="accent3" accent4="accent4" accent5="accent5" accent6="accent6" hlink="hlink" folHlink="folHlink"/>
  <p:sldLayoutIdLst>
    <p:sldLayoutId id="2147484382" r:id="rId1"/>
    <p:sldLayoutId id="2147484383" r:id="rId2"/>
    <p:sldLayoutId id="2147484384" r:id="rId3"/>
    <p:sldLayoutId id="2147484385" r:id="rId4"/>
    <p:sldLayoutId id="2147484404" r:id="rId5"/>
    <p:sldLayoutId id="2147484386" r:id="rId6"/>
    <p:sldLayoutId id="2147484387" r:id="rId7"/>
    <p:sldLayoutId id="2147484388" r:id="rId8"/>
    <p:sldLayoutId id="2147484389" r:id="rId9"/>
    <p:sldLayoutId id="2147484390" r:id="rId10"/>
    <p:sldLayoutId id="2147484391" r:id="rId11"/>
  </p:sldLayoutIdLst>
  <p:hf sldNum="0" hdr="0" dt="0"/>
  <p:txStyles>
    <p:titleStyle>
      <a:lvl1pPr algn="l" rtl="0" eaLnBrk="0" fontAlgn="base" hangingPunct="0">
        <a:lnSpc>
          <a:spcPct val="85000"/>
        </a:lnSpc>
        <a:spcBef>
          <a:spcPct val="0"/>
        </a:spcBef>
        <a:spcAft>
          <a:spcPct val="0"/>
        </a:spcAft>
        <a:defRPr sz="2200" kern="1200">
          <a:solidFill>
            <a:schemeClr val="accent2"/>
          </a:solidFill>
          <a:latin typeface="+mj-lt"/>
          <a:ea typeface="+mj-ea"/>
          <a:cs typeface="+mj-cs"/>
        </a:defRPr>
      </a:lvl1pPr>
      <a:lvl2pPr algn="l" rtl="0" eaLnBrk="0" fontAlgn="base" hangingPunct="0">
        <a:lnSpc>
          <a:spcPct val="85000"/>
        </a:lnSpc>
        <a:spcBef>
          <a:spcPct val="0"/>
        </a:spcBef>
        <a:spcAft>
          <a:spcPct val="0"/>
        </a:spcAft>
        <a:defRPr sz="2200">
          <a:solidFill>
            <a:schemeClr val="accent2"/>
          </a:solidFill>
          <a:latin typeface="Calibri Light" pitchFamily="34" charset="0"/>
        </a:defRPr>
      </a:lvl2pPr>
      <a:lvl3pPr algn="l" rtl="0" eaLnBrk="0" fontAlgn="base" hangingPunct="0">
        <a:lnSpc>
          <a:spcPct val="85000"/>
        </a:lnSpc>
        <a:spcBef>
          <a:spcPct val="0"/>
        </a:spcBef>
        <a:spcAft>
          <a:spcPct val="0"/>
        </a:spcAft>
        <a:defRPr sz="2200">
          <a:solidFill>
            <a:schemeClr val="accent2"/>
          </a:solidFill>
          <a:latin typeface="Calibri Light" pitchFamily="34" charset="0"/>
        </a:defRPr>
      </a:lvl3pPr>
      <a:lvl4pPr algn="l" rtl="0" eaLnBrk="0" fontAlgn="base" hangingPunct="0">
        <a:lnSpc>
          <a:spcPct val="85000"/>
        </a:lnSpc>
        <a:spcBef>
          <a:spcPct val="0"/>
        </a:spcBef>
        <a:spcAft>
          <a:spcPct val="0"/>
        </a:spcAft>
        <a:defRPr sz="2200">
          <a:solidFill>
            <a:schemeClr val="accent2"/>
          </a:solidFill>
          <a:latin typeface="Calibri Light" pitchFamily="34" charset="0"/>
        </a:defRPr>
      </a:lvl4pPr>
      <a:lvl5pPr algn="l" rtl="0" eaLnBrk="0" fontAlgn="base" hangingPunct="0">
        <a:lnSpc>
          <a:spcPct val="85000"/>
        </a:lnSpc>
        <a:spcBef>
          <a:spcPct val="0"/>
        </a:spcBef>
        <a:spcAft>
          <a:spcPct val="0"/>
        </a:spcAft>
        <a:defRPr sz="2200">
          <a:solidFill>
            <a:schemeClr val="accent2"/>
          </a:solidFill>
          <a:latin typeface="Calibri Light" pitchFamily="34" charset="0"/>
        </a:defRPr>
      </a:lvl5pPr>
      <a:lvl6pPr marL="457200" algn="l" rtl="0" fontAlgn="base">
        <a:lnSpc>
          <a:spcPct val="85000"/>
        </a:lnSpc>
        <a:spcBef>
          <a:spcPct val="0"/>
        </a:spcBef>
        <a:spcAft>
          <a:spcPct val="0"/>
        </a:spcAft>
        <a:defRPr sz="2200">
          <a:solidFill>
            <a:schemeClr val="accent2"/>
          </a:solidFill>
          <a:latin typeface="Calibri Light" pitchFamily="34" charset="0"/>
        </a:defRPr>
      </a:lvl6pPr>
      <a:lvl7pPr marL="914400" algn="l" rtl="0" fontAlgn="base">
        <a:lnSpc>
          <a:spcPct val="85000"/>
        </a:lnSpc>
        <a:spcBef>
          <a:spcPct val="0"/>
        </a:spcBef>
        <a:spcAft>
          <a:spcPct val="0"/>
        </a:spcAft>
        <a:defRPr sz="2200">
          <a:solidFill>
            <a:schemeClr val="accent2"/>
          </a:solidFill>
          <a:latin typeface="Calibri Light" pitchFamily="34" charset="0"/>
        </a:defRPr>
      </a:lvl7pPr>
      <a:lvl8pPr marL="1371600" algn="l" rtl="0" fontAlgn="base">
        <a:lnSpc>
          <a:spcPct val="85000"/>
        </a:lnSpc>
        <a:spcBef>
          <a:spcPct val="0"/>
        </a:spcBef>
        <a:spcAft>
          <a:spcPct val="0"/>
        </a:spcAft>
        <a:defRPr sz="2200">
          <a:solidFill>
            <a:schemeClr val="accent2"/>
          </a:solidFill>
          <a:latin typeface="Calibri Light" pitchFamily="34" charset="0"/>
        </a:defRPr>
      </a:lvl8pPr>
      <a:lvl9pPr marL="1828800" algn="l" rtl="0" fontAlgn="base">
        <a:lnSpc>
          <a:spcPct val="85000"/>
        </a:lnSpc>
        <a:spcBef>
          <a:spcPct val="0"/>
        </a:spcBef>
        <a:spcAft>
          <a:spcPct val="0"/>
        </a:spcAft>
        <a:defRPr sz="2200">
          <a:solidFill>
            <a:schemeClr val="accent2"/>
          </a:solidFill>
          <a:latin typeface="Calibri Light" pitchFamily="34" charset="0"/>
        </a:defRPr>
      </a:lvl9pPr>
    </p:titleStyle>
    <p:bodyStyle>
      <a:lvl1pPr marL="171450" indent="-171450" algn="l" rtl="0" eaLnBrk="0" fontAlgn="base" hangingPunct="0">
        <a:lnSpc>
          <a:spcPct val="95000"/>
        </a:lnSpc>
        <a:spcBef>
          <a:spcPts val="1200"/>
        </a:spcBef>
        <a:spcAft>
          <a:spcPct val="0"/>
        </a:spcAft>
        <a:buClr>
          <a:schemeClr val="accent2"/>
        </a:buClr>
        <a:buFont typeface="Arial" charset="0"/>
        <a:buChar char="•"/>
        <a:defRPr sz="2000" kern="1200">
          <a:solidFill>
            <a:srgbClr val="404040"/>
          </a:solidFill>
          <a:latin typeface="+mn-lt"/>
          <a:ea typeface="+mn-ea"/>
          <a:cs typeface="+mn-cs"/>
        </a:defRPr>
      </a:lvl1pPr>
      <a:lvl2pPr marL="400050" indent="-171450" algn="l" rtl="0" eaLnBrk="0" fontAlgn="base" hangingPunct="0">
        <a:lnSpc>
          <a:spcPct val="95000"/>
        </a:lnSpc>
        <a:spcBef>
          <a:spcPts val="600"/>
        </a:spcBef>
        <a:spcAft>
          <a:spcPct val="0"/>
        </a:spcAft>
        <a:buClr>
          <a:schemeClr val="accent1"/>
        </a:buClr>
        <a:buFont typeface="Arial" charset="0"/>
        <a:buChar char="•"/>
        <a:defRPr kern="1200">
          <a:solidFill>
            <a:srgbClr val="404040"/>
          </a:solidFill>
          <a:latin typeface="+mn-lt"/>
          <a:ea typeface="+mn-ea"/>
          <a:cs typeface="+mn-cs"/>
        </a:defRPr>
      </a:lvl2pPr>
      <a:lvl3pPr marL="571500" indent="-114300" algn="l" rtl="0" eaLnBrk="0" fontAlgn="base" hangingPunct="0">
        <a:lnSpc>
          <a:spcPct val="95000"/>
        </a:lnSpc>
        <a:spcBef>
          <a:spcPct val="20000"/>
        </a:spcBef>
        <a:spcAft>
          <a:spcPct val="0"/>
        </a:spcAft>
        <a:buClr>
          <a:srgbClr val="404040"/>
        </a:buClr>
        <a:buFont typeface="Arial" charset="0"/>
        <a:buChar char="-"/>
        <a:defRPr sz="1600" kern="1200">
          <a:solidFill>
            <a:srgbClr val="404040"/>
          </a:solidFill>
          <a:latin typeface="+mn-lt"/>
          <a:ea typeface="+mn-ea"/>
          <a:cs typeface="+mn-cs"/>
        </a:defRPr>
      </a:lvl3pPr>
      <a:lvl4pPr marL="742950" indent="-114300" algn="l" rtl="0" eaLnBrk="0" fontAlgn="base" hangingPunct="0">
        <a:lnSpc>
          <a:spcPct val="95000"/>
        </a:lnSpc>
        <a:spcBef>
          <a:spcPct val="20000"/>
        </a:spcBef>
        <a:spcAft>
          <a:spcPct val="0"/>
        </a:spcAft>
        <a:buFont typeface="Arial" charset="0"/>
        <a:buChar char="•"/>
        <a:defRPr sz="1400" kern="1200">
          <a:solidFill>
            <a:srgbClr val="404040"/>
          </a:solidFill>
          <a:latin typeface="+mn-lt"/>
          <a:ea typeface="+mn-ea"/>
          <a:cs typeface="+mn-cs"/>
        </a:defRPr>
      </a:lvl4pPr>
      <a:lvl5pPr marL="914400" indent="-114300" algn="l" rtl="0" eaLnBrk="0" fontAlgn="base" hangingPunct="0">
        <a:lnSpc>
          <a:spcPct val="95000"/>
        </a:lnSpc>
        <a:spcBef>
          <a:spcPct val="20000"/>
        </a:spcBef>
        <a:spcAft>
          <a:spcPct val="0"/>
        </a:spcAft>
        <a:buFont typeface="Arial" charset="0"/>
        <a:buChar char="-"/>
        <a:defRPr sz="14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1524000"/>
          </a:xfrm>
          <a:prstGeom prst="rect">
            <a:avLst/>
          </a:prstGeom>
          <a:solidFill>
            <a:srgbClr val="808D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Rectangle 7"/>
          <p:cNvSpPr/>
          <p:nvPr/>
        </p:nvSpPr>
        <p:spPr>
          <a:xfrm>
            <a:off x="0" y="6248400"/>
            <a:ext cx="9144000" cy="609600"/>
          </a:xfrm>
          <a:prstGeom prst="rect">
            <a:avLst/>
          </a:prstGeom>
          <a:solidFill>
            <a:srgbClr val="808D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05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solidFill>
                <a:latin typeface="Arial" charset="0"/>
              </a:defRPr>
            </a:lvl1pPr>
          </a:lstStyle>
          <a:p>
            <a:pPr>
              <a:defRPr/>
            </a:pPr>
            <a:fld id="{35397C3F-2532-431E-831A-F8BD89552735}" type="slidenum">
              <a:rPr lang="en-US"/>
              <a:pPr>
                <a:defRPr/>
              </a:pPr>
              <a:t>‹#›</a:t>
            </a:fld>
            <a:endParaRPr lang="en-US" dirty="0"/>
          </a:p>
        </p:txBody>
      </p:sp>
      <p:sp>
        <p:nvSpPr>
          <p:cNvPr id="10" name="Footer Placeholder 9"/>
          <p:cNvSpPr>
            <a:spLocks noGrp="1"/>
          </p:cNvSpPr>
          <p:nvPr>
            <p:ph type="ftr" sz="quarter" idx="3"/>
          </p:nvPr>
        </p:nvSpPr>
        <p:spPr>
          <a:xfrm>
            <a:off x="0" y="6356350"/>
            <a:ext cx="6019800" cy="365125"/>
          </a:xfrm>
          <a:prstGeom prst="rect">
            <a:avLst/>
          </a:prstGeom>
        </p:spPr>
        <p:txBody>
          <a:bodyPr vert="horz" lIns="91440" tIns="45720" rIns="91440" bIns="45720" rtlCol="0" anchor="ctr"/>
          <a:lstStyle>
            <a:lvl1pPr algn="ctr">
              <a:defRPr sz="1200">
                <a:solidFill>
                  <a:schemeClr val="bg1"/>
                </a:solidFill>
                <a:latin typeface="Arial" charset="0"/>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 bg1="lt1" tx1="dk1" bg2="lt2" tx2="dk2" accent1="accent1" accent2="accent2" accent3="accent3" accent4="accent4" accent5="accent5" accent6="accent6" hlink="hlink" folHlink="folHlink"/>
  <p:sldLayoutIdLst>
    <p:sldLayoutId id="2147484392"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Lst>
  <p:hf sldNum="0" hdr="0" dt="0"/>
  <p:txStyles>
    <p:titleStyle>
      <a:lvl1pPr algn="ctr" rtl="0" eaLnBrk="0" fontAlgn="base" hangingPunct="0">
        <a:spcBef>
          <a:spcPct val="0"/>
        </a:spcBef>
        <a:spcAft>
          <a:spcPct val="0"/>
        </a:spcAft>
        <a:defRPr sz="4000" b="1" kern="1200">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Calibri" pitchFamily="34" charset="0"/>
        </a:defRPr>
      </a:lvl2pPr>
      <a:lvl3pPr algn="ctr" rtl="0" eaLnBrk="0" fontAlgn="base" hangingPunct="0">
        <a:spcBef>
          <a:spcPct val="0"/>
        </a:spcBef>
        <a:spcAft>
          <a:spcPct val="0"/>
        </a:spcAft>
        <a:defRPr sz="4000" b="1">
          <a:solidFill>
            <a:schemeClr val="bg1"/>
          </a:solidFill>
          <a:latin typeface="Calibri" pitchFamily="34" charset="0"/>
        </a:defRPr>
      </a:lvl3pPr>
      <a:lvl4pPr algn="ctr" rtl="0" eaLnBrk="0" fontAlgn="base" hangingPunct="0">
        <a:spcBef>
          <a:spcPct val="0"/>
        </a:spcBef>
        <a:spcAft>
          <a:spcPct val="0"/>
        </a:spcAft>
        <a:defRPr sz="4000" b="1">
          <a:solidFill>
            <a:schemeClr val="bg1"/>
          </a:solidFill>
          <a:latin typeface="Calibri" pitchFamily="34" charset="0"/>
        </a:defRPr>
      </a:lvl4pPr>
      <a:lvl5pPr algn="ctr" rtl="0" eaLnBrk="0" fontAlgn="base" hangingPunct="0">
        <a:spcBef>
          <a:spcPct val="0"/>
        </a:spcBef>
        <a:spcAft>
          <a:spcPct val="0"/>
        </a:spcAft>
        <a:defRPr sz="4000" b="1">
          <a:solidFill>
            <a:schemeClr val="bg1"/>
          </a:solidFill>
          <a:latin typeface="Calibri" pitchFamily="34" charset="0"/>
        </a:defRPr>
      </a:lvl5pPr>
      <a:lvl6pPr marL="457200" algn="ctr" rtl="0" eaLnBrk="1" fontAlgn="base" hangingPunct="1">
        <a:spcBef>
          <a:spcPct val="0"/>
        </a:spcBef>
        <a:spcAft>
          <a:spcPct val="0"/>
        </a:spcAft>
        <a:defRPr sz="4400" b="1">
          <a:solidFill>
            <a:schemeClr val="bg1"/>
          </a:solidFill>
          <a:latin typeface="Calibri" pitchFamily="34" charset="0"/>
        </a:defRPr>
      </a:lvl6pPr>
      <a:lvl7pPr marL="914400" algn="ctr" rtl="0" eaLnBrk="1" fontAlgn="base" hangingPunct="1">
        <a:spcBef>
          <a:spcPct val="0"/>
        </a:spcBef>
        <a:spcAft>
          <a:spcPct val="0"/>
        </a:spcAft>
        <a:defRPr sz="4400" b="1">
          <a:solidFill>
            <a:schemeClr val="bg1"/>
          </a:solidFill>
          <a:latin typeface="Calibri" pitchFamily="34" charset="0"/>
        </a:defRPr>
      </a:lvl7pPr>
      <a:lvl8pPr marL="1371600" algn="ctr" rtl="0" eaLnBrk="1" fontAlgn="base" hangingPunct="1">
        <a:spcBef>
          <a:spcPct val="0"/>
        </a:spcBef>
        <a:spcAft>
          <a:spcPct val="0"/>
        </a:spcAft>
        <a:defRPr sz="4400" b="1">
          <a:solidFill>
            <a:schemeClr val="bg1"/>
          </a:solidFill>
          <a:latin typeface="Calibri" pitchFamily="34" charset="0"/>
        </a:defRPr>
      </a:lvl8pPr>
      <a:lvl9pPr marL="1828800" algn="ctr" rtl="0" eaLnBrk="1" fontAlgn="base" hangingPunct="1">
        <a:spcBef>
          <a:spcPct val="0"/>
        </a:spcBef>
        <a:spcAft>
          <a:spcPct val="0"/>
        </a:spcAft>
        <a:defRPr sz="4400" b="1">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1524000"/>
          </a:xfrm>
          <a:prstGeom prst="rect">
            <a:avLst/>
          </a:prstGeom>
          <a:solidFill>
            <a:srgbClr val="808D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Rectangle 7"/>
          <p:cNvSpPr/>
          <p:nvPr/>
        </p:nvSpPr>
        <p:spPr>
          <a:xfrm>
            <a:off x="0" y="6248400"/>
            <a:ext cx="9144000" cy="609600"/>
          </a:xfrm>
          <a:prstGeom prst="rect">
            <a:avLst/>
          </a:prstGeom>
          <a:solidFill>
            <a:srgbClr val="808D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07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7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4876800" cy="365125"/>
          </a:xfrm>
          <a:prstGeom prst="rect">
            <a:avLst/>
          </a:prstGeom>
        </p:spPr>
        <p:txBody>
          <a:bodyPr vert="horz" lIns="91440" tIns="45720" rIns="91440" bIns="45720" rtlCol="0" anchor="ctr"/>
          <a:lstStyle>
            <a:lvl1pPr algn="l">
              <a:defRPr sz="1200">
                <a:solidFill>
                  <a:schemeClr val="bg1"/>
                </a:solidFill>
                <a:latin typeface="Arial" charset="0"/>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solidFill>
                <a:latin typeface="Arial" charset="0"/>
              </a:defRPr>
            </a:lvl1pPr>
          </a:lstStyle>
          <a:p>
            <a:pPr>
              <a:defRPr/>
            </a:pPr>
            <a:fld id="{B22140A6-777A-4F3D-8889-662E52607A78}"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hf sldNum="0" hdr="0" dt="0"/>
  <p:txStyles>
    <p:titleStyle>
      <a:lvl1pPr algn="ctr" rtl="0" eaLnBrk="0" fontAlgn="base" hangingPunct="0">
        <a:spcBef>
          <a:spcPct val="0"/>
        </a:spcBef>
        <a:spcAft>
          <a:spcPct val="0"/>
        </a:spcAft>
        <a:defRPr sz="4000" b="1" kern="1200">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Calibri" pitchFamily="34" charset="0"/>
        </a:defRPr>
      </a:lvl2pPr>
      <a:lvl3pPr algn="ctr" rtl="0" eaLnBrk="0" fontAlgn="base" hangingPunct="0">
        <a:spcBef>
          <a:spcPct val="0"/>
        </a:spcBef>
        <a:spcAft>
          <a:spcPct val="0"/>
        </a:spcAft>
        <a:defRPr sz="4000" b="1">
          <a:solidFill>
            <a:schemeClr val="bg1"/>
          </a:solidFill>
          <a:latin typeface="Calibri" pitchFamily="34" charset="0"/>
        </a:defRPr>
      </a:lvl3pPr>
      <a:lvl4pPr algn="ctr" rtl="0" eaLnBrk="0" fontAlgn="base" hangingPunct="0">
        <a:spcBef>
          <a:spcPct val="0"/>
        </a:spcBef>
        <a:spcAft>
          <a:spcPct val="0"/>
        </a:spcAft>
        <a:defRPr sz="4000" b="1">
          <a:solidFill>
            <a:schemeClr val="bg1"/>
          </a:solidFill>
          <a:latin typeface="Calibri" pitchFamily="34" charset="0"/>
        </a:defRPr>
      </a:lvl4pPr>
      <a:lvl5pPr algn="ctr" rtl="0" eaLnBrk="0" fontAlgn="base" hangingPunct="0">
        <a:spcBef>
          <a:spcPct val="0"/>
        </a:spcBef>
        <a:spcAft>
          <a:spcPct val="0"/>
        </a:spcAft>
        <a:defRPr sz="4000" b="1">
          <a:solidFill>
            <a:schemeClr val="bg1"/>
          </a:solidFill>
          <a:latin typeface="Calibri" pitchFamily="34" charset="0"/>
        </a:defRPr>
      </a:lvl5pPr>
      <a:lvl6pPr marL="457200" algn="ctr" rtl="0" fontAlgn="base">
        <a:spcBef>
          <a:spcPct val="0"/>
        </a:spcBef>
        <a:spcAft>
          <a:spcPct val="0"/>
        </a:spcAft>
        <a:defRPr sz="4400" b="1">
          <a:solidFill>
            <a:schemeClr val="bg1"/>
          </a:solidFill>
          <a:latin typeface="Calibri" pitchFamily="34" charset="0"/>
        </a:defRPr>
      </a:lvl6pPr>
      <a:lvl7pPr marL="914400" algn="ctr" rtl="0" fontAlgn="base">
        <a:spcBef>
          <a:spcPct val="0"/>
        </a:spcBef>
        <a:spcAft>
          <a:spcPct val="0"/>
        </a:spcAft>
        <a:defRPr sz="4400" b="1">
          <a:solidFill>
            <a:schemeClr val="bg1"/>
          </a:solidFill>
          <a:latin typeface="Calibri" pitchFamily="34" charset="0"/>
        </a:defRPr>
      </a:lvl7pPr>
      <a:lvl8pPr marL="1371600" algn="ctr" rtl="0" fontAlgn="base">
        <a:spcBef>
          <a:spcPct val="0"/>
        </a:spcBef>
        <a:spcAft>
          <a:spcPct val="0"/>
        </a:spcAft>
        <a:defRPr sz="4400" b="1">
          <a:solidFill>
            <a:schemeClr val="bg1"/>
          </a:solidFill>
          <a:latin typeface="Calibri" pitchFamily="34" charset="0"/>
        </a:defRPr>
      </a:lvl8pPr>
      <a:lvl9pPr marL="1828800" algn="ctr" rtl="0" fontAlgn="base">
        <a:spcBef>
          <a:spcPct val="0"/>
        </a:spcBef>
        <a:spcAft>
          <a:spcPct val="0"/>
        </a:spcAft>
        <a:defRPr sz="4400" b="1">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099"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defRPr>
            </a:lvl1pPr>
          </a:lstStyle>
          <a:p>
            <a:pPr>
              <a:defRPr/>
            </a:pP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defRPr>
            </a:lvl1pPr>
          </a:lstStyle>
          <a:p>
            <a:pPr>
              <a:defRPr/>
            </a:pPr>
            <a:fld id="{C239D99E-2F86-48DF-8E79-586C32048EE3}"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customXml" Target="../ink/ink1.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ctrTitle"/>
          </p:nvPr>
        </p:nvSpPr>
        <p:spPr>
          <a:xfrm>
            <a:off x="698500" y="3097640"/>
            <a:ext cx="7747000" cy="369460"/>
          </a:xfrm>
        </p:spPr>
        <p:txBody>
          <a:bodyPr/>
          <a:lstStyle/>
          <a:p>
            <a:pPr eaLnBrk="1" hangingPunct="1"/>
            <a:r>
              <a:rPr lang="en-US" altLang="en-US" dirty="0">
                <a:latin typeface="+mn-lt"/>
              </a:rPr>
              <a:t>Chapter 16</a:t>
            </a:r>
          </a:p>
        </p:txBody>
      </p:sp>
      <p:sp>
        <p:nvSpPr>
          <p:cNvPr id="3" name="Subtitle 2"/>
          <p:cNvSpPr>
            <a:spLocks noGrp="1"/>
          </p:cNvSpPr>
          <p:nvPr>
            <p:ph type="subTitle" idx="1"/>
          </p:nvPr>
        </p:nvSpPr>
        <p:spPr>
          <a:xfrm>
            <a:off x="698500" y="3730625"/>
            <a:ext cx="7747000" cy="236538"/>
          </a:xfrm>
        </p:spPr>
        <p:txBody>
          <a:bodyPr rtlCol="0"/>
          <a:lstStyle/>
          <a:p>
            <a:pPr eaLnBrk="1" fontAlgn="auto" hangingPunct="1">
              <a:spcAft>
                <a:spcPts val="0"/>
              </a:spcAft>
              <a:buFont typeface="Arial" pitchFamily="34" charset="0"/>
              <a:buNone/>
              <a:defRPr/>
            </a:pPr>
            <a:r>
              <a:rPr lang="en-US" altLang="en-US" dirty="0">
                <a:solidFill>
                  <a:schemeClr val="tx1"/>
                </a:solidFill>
              </a:rPr>
              <a:t>Linked Lists</a:t>
            </a:r>
            <a:endParaRPr lang="en-US" dirty="0">
              <a:solidFill>
                <a:schemeClr val="tx1"/>
              </a:solidFill>
            </a:endParaRPr>
          </a:p>
        </p:txBody>
      </p:sp>
      <p:sp>
        <p:nvSpPr>
          <p:cNvPr id="5" name="Footer Placeholder 5">
            <a:extLst>
              <a:ext uri="{FF2B5EF4-FFF2-40B4-BE49-F238E27FC236}">
                <a16:creationId xmlns:a16="http://schemas.microsoft.com/office/drawing/2014/main" id="{8BAB8D04-CC4D-4638-A5C6-D9D6C35C2885}"/>
              </a:ext>
            </a:extLst>
          </p:cNvPr>
          <p:cNvSpPr>
            <a:spLocks noGrp="1"/>
          </p:cNvSpPr>
          <p:nvPr>
            <p:ph type="ftr" sz="quarter" idx="10"/>
          </p:nvPr>
        </p:nvSpPr>
        <p:spPr>
          <a:xfrm>
            <a:off x="1016000" y="6456363"/>
            <a:ext cx="6399213" cy="366712"/>
          </a:xfrm>
        </p:spPr>
        <p:txBody>
          <a:bodyPr/>
          <a:lstStyle>
            <a:lvl1pPr>
              <a:defRPr sz="600">
                <a:cs typeface="+mn-cs"/>
              </a:defRPr>
            </a:lvl1pPr>
          </a:lstStyle>
          <a:p>
            <a:pPr>
              <a:defRPr/>
            </a:pPr>
            <a:r>
              <a:rPr lang="en-US" dirty="0"/>
              <a:t>© 2018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Linked Lists: Some Properties (3 of 3)</a:t>
            </a:r>
            <a:endParaRPr lang="en-IN" dirty="0">
              <a:latin typeface="+mn-lt"/>
            </a:endParaRPr>
          </a:p>
        </p:txBody>
      </p:sp>
      <p:pic>
        <p:nvPicPr>
          <p:cNvPr id="14" name="Content Placeholder 13" descr="current equals current hyphen greater than link semi-colon ">
            <a:extLst>
              <a:ext uri="{FF2B5EF4-FFF2-40B4-BE49-F238E27FC236}">
                <a16:creationId xmlns:a16="http://schemas.microsoft.com/office/drawing/2014/main" id="{BD6A1C47-C298-4FA5-9EC8-64F4CC5DF210}"/>
              </a:ext>
            </a:extLst>
          </p:cNvPr>
          <p:cNvPicPr>
            <a:picLocks noGrp="1" noChangeAspect="1"/>
          </p:cNvPicPr>
          <p:nvPr>
            <p:ph idx="1"/>
          </p:nvPr>
        </p:nvPicPr>
        <p:blipFill rotWithShape="1">
          <a:blip r:embed="rId2"/>
          <a:srcRect t="18204" b="14646"/>
          <a:stretch/>
        </p:blipFill>
        <p:spPr>
          <a:xfrm>
            <a:off x="402340" y="1543383"/>
            <a:ext cx="3884560" cy="353145"/>
          </a:xfrm>
          <a:prstGeom prst="rect">
            <a:avLst/>
          </a:prstGeom>
        </p:spPr>
      </p:pic>
      <p:sp>
        <p:nvSpPr>
          <p:cNvPr id="4" name="Content Placeholder 3"/>
          <p:cNvSpPr>
            <a:spLocks noGrp="1"/>
          </p:cNvSpPr>
          <p:nvPr>
            <p:ph idx="11"/>
          </p:nvPr>
        </p:nvSpPr>
        <p:spPr>
          <a:xfrm>
            <a:off x="389625" y="2222212"/>
            <a:ext cx="3877575" cy="292388"/>
          </a:xfrm>
        </p:spPr>
        <p:txBody>
          <a:bodyPr/>
          <a:lstStyle/>
          <a:p>
            <a:pPr marL="0" indent="0">
              <a:buNone/>
            </a:pPr>
            <a:r>
              <a:rPr lang="en-US" b="1" dirty="0">
                <a:solidFill>
                  <a:schemeClr val="tx1"/>
                </a:solidFill>
              </a:rPr>
              <a:t>FIGURE 16-6 </a:t>
            </a:r>
            <a:r>
              <a:rPr lang="en-US" dirty="0">
                <a:solidFill>
                  <a:schemeClr val="tx1"/>
                </a:solidFill>
              </a:rPr>
              <a:t>List after the statement</a:t>
            </a:r>
            <a:endParaRPr lang="en-IN" dirty="0">
              <a:solidFill>
                <a:schemeClr val="tx1"/>
              </a:solidFill>
            </a:endParaRPr>
          </a:p>
        </p:txBody>
      </p:sp>
      <p:pic>
        <p:nvPicPr>
          <p:cNvPr id="13" name="Content Placeholder 12" descr="current equals current hyphen greater than link semi-colon executes ">
            <a:extLst>
              <a:ext uri="{FF2B5EF4-FFF2-40B4-BE49-F238E27FC236}">
                <a16:creationId xmlns:a16="http://schemas.microsoft.com/office/drawing/2014/main" id="{4004FEB4-C288-4ADA-ABB6-95610F15722E}"/>
              </a:ext>
            </a:extLst>
          </p:cNvPr>
          <p:cNvPicPr>
            <a:picLocks noGrp="1" noChangeAspect="1"/>
          </p:cNvPicPr>
          <p:nvPr>
            <p:ph idx="15"/>
          </p:nvPr>
        </p:nvPicPr>
        <p:blipFill rotWithShape="1">
          <a:blip r:embed="rId3"/>
          <a:srcRect l="3193" t="14116" b="29238"/>
          <a:stretch/>
        </p:blipFill>
        <p:spPr>
          <a:xfrm>
            <a:off x="4286900" y="2204191"/>
            <a:ext cx="4495150" cy="296236"/>
          </a:xfrm>
          <a:prstGeom prst="rect">
            <a:avLst/>
          </a:prstGeom>
        </p:spPr>
      </p:pic>
      <p:pic>
        <p:nvPicPr>
          <p:cNvPr id="5122" name="Content Placeholder 5" descr="An image depicts linked list after the statement current equals head semicolon executes. The image shows a series of paired boxes of which the first is unpaired. The other boxes in the series are in four pairs whose first box is labeled info and second box is labeled link. The first box labeled head reads 2000. It points toward the first pair of boxes labeled 2000 that reads 17 and 2800. These boxes then point toward the second pair of boxes labeled 2800 that reads 92 and 1500. The second pair of boxes leads to the third pair of boxes labeled 1500 that reads 63 and 3600. The third pair points toward the fourth pair labeled 3600 that reads 45. An arrow from the last box points downwards. A box on the lower side labeled current reads 2800 points toward the boxes labeled 2800."/>
          <p:cNvPicPr>
            <a:picLocks noGrp="1" noChangeAspect="1" noChangeArrowheads="1"/>
          </p:cNvPicPr>
          <p:nvPr>
            <p:ph idx="13"/>
          </p:nvPr>
        </p:nvPicPr>
        <p:blipFill>
          <a:blip r:embed="rId4">
            <a:extLst>
              <a:ext uri="{28A0092B-C50C-407E-A947-70E740481C1C}">
                <a14:useLocalDpi xmlns:a14="http://schemas.microsoft.com/office/drawing/2010/main" val="0"/>
              </a:ext>
            </a:extLst>
          </a:blip>
          <a:stretch>
            <a:fillRect/>
          </a:stretch>
        </p:blipFill>
        <p:spPr bwMode="auto">
          <a:xfrm>
            <a:off x="1053183" y="2840284"/>
            <a:ext cx="7037634" cy="1485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Content Placeholder 6" descr="A table has two columns and four rows. From left to right, the headers of the column are blank, value. The row wise entries are as follows. Row 1: blank: current, value: 2000. Row 2: blank: current leads to info. current, value: 17. Row 3: blank: current leads to link, value: 2800. Row 4: blank: current leads to link, info, value: 92."/>
          <p:cNvPicPr>
            <a:picLocks noGrp="1" noChangeAspect="1" noChangeArrowheads="1"/>
          </p:cNvPicPr>
          <p:nvPr>
            <p:ph idx="14"/>
          </p:nvPr>
        </p:nvPicPr>
        <p:blipFill>
          <a:blip r:embed="rId5">
            <a:extLst>
              <a:ext uri="{28A0092B-C50C-407E-A947-70E740481C1C}">
                <a14:useLocalDpi xmlns:a14="http://schemas.microsoft.com/office/drawing/2010/main" val="0"/>
              </a:ext>
            </a:extLst>
          </a:blip>
          <a:stretch>
            <a:fillRect/>
          </a:stretch>
        </p:blipFill>
        <p:spPr bwMode="auto">
          <a:xfrm>
            <a:off x="1404314" y="4609771"/>
            <a:ext cx="3610991" cy="1227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2471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Grp="1" noChangeArrowheads="1"/>
          </p:cNvSpPr>
          <p:nvPr>
            <p:ph type="title"/>
          </p:nvPr>
        </p:nvSpPr>
        <p:spPr>
          <a:xfrm>
            <a:off x="762000" y="406400"/>
            <a:ext cx="8026400" cy="296863"/>
          </a:xfrm>
        </p:spPr>
        <p:txBody>
          <a:bodyPr/>
          <a:lstStyle/>
          <a:p>
            <a:pPr eaLnBrk="1" hangingPunct="1"/>
            <a:r>
              <a:rPr lang="en-US" altLang="en-US" dirty="0">
                <a:latin typeface="+mn-lt"/>
              </a:rPr>
              <a:t>Traversing a Linked List (1 of 2)</a:t>
            </a:r>
          </a:p>
        </p:txBody>
      </p:sp>
      <p:sp>
        <p:nvSpPr>
          <p:cNvPr id="37891" name="Rectangle 6"/>
          <p:cNvSpPr>
            <a:spLocks noGrp="1" noChangeArrowheads="1"/>
          </p:cNvSpPr>
          <p:nvPr>
            <p:ph idx="1"/>
          </p:nvPr>
        </p:nvSpPr>
        <p:spPr>
          <a:xfrm>
            <a:off x="365125" y="1538288"/>
            <a:ext cx="8415338" cy="2119312"/>
          </a:xfrm>
        </p:spPr>
        <p:txBody>
          <a:bodyPr/>
          <a:lstStyle/>
          <a:p>
            <a:pPr eaLnBrk="1" hangingPunct="1"/>
            <a:r>
              <a:rPr lang="en-US" altLang="en-US" dirty="0"/>
              <a:t>Basic operations of a linked list:</a:t>
            </a:r>
          </a:p>
          <a:p>
            <a:pPr lvl="1" eaLnBrk="1" hangingPunct="1"/>
            <a:r>
              <a:rPr lang="en-US" altLang="en-US" dirty="0"/>
              <a:t>Search for an item in the list</a:t>
            </a:r>
          </a:p>
          <a:p>
            <a:pPr lvl="1" eaLnBrk="1" hangingPunct="1"/>
            <a:r>
              <a:rPr lang="en-US" altLang="en-US" dirty="0"/>
              <a:t>Insert an item in the list</a:t>
            </a:r>
          </a:p>
          <a:p>
            <a:pPr lvl="1" eaLnBrk="1" hangingPunct="1"/>
            <a:r>
              <a:rPr lang="en-US" altLang="en-US" dirty="0"/>
              <a:t>Delete an item from the list</a:t>
            </a:r>
          </a:p>
          <a:p>
            <a:pPr eaLnBrk="1" hangingPunct="1"/>
            <a:r>
              <a:rPr lang="en-US" altLang="en-US" u="sng" dirty="0"/>
              <a:t>Traversal</a:t>
            </a:r>
            <a:r>
              <a:rPr lang="en-US" altLang="en-US" dirty="0"/>
              <a:t>: given a pointer to the first node of the list, step through the nodes of the list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Traversing a Linked List (2 of 2)</a:t>
            </a:r>
            <a:endParaRPr lang="en-IN" dirty="0">
              <a:latin typeface="+mn-lt"/>
            </a:endParaRPr>
          </a:p>
        </p:txBody>
      </p:sp>
      <p:sp>
        <p:nvSpPr>
          <p:cNvPr id="3" name="Content Placeholder 2"/>
          <p:cNvSpPr>
            <a:spLocks noGrp="1"/>
          </p:cNvSpPr>
          <p:nvPr>
            <p:ph idx="1"/>
          </p:nvPr>
        </p:nvSpPr>
        <p:spPr>
          <a:xfrm>
            <a:off x="365125" y="1538818"/>
            <a:ext cx="8415338" cy="292388"/>
          </a:xfrm>
        </p:spPr>
        <p:txBody>
          <a:bodyPr/>
          <a:lstStyle/>
          <a:p>
            <a:r>
              <a:rPr lang="en-US" altLang="en-US" dirty="0"/>
              <a:t>To traverse a linked list:</a:t>
            </a:r>
            <a:endParaRPr lang="en-IN" dirty="0"/>
          </a:p>
        </p:txBody>
      </p:sp>
      <p:pic>
        <p:nvPicPr>
          <p:cNvPr id="7" name="Content Placeholder 6" descr="Program code. In the code, the words in the variable names are merged. Line 1. current, equals, head, semi-colon. Line 2. while, left parenthesis, current, exclamation, equals, null p t r, right parenthesis. Line 3. left brace. Line 4. Indented once, forward slash, forward slash, process the current node. Line 5. Indented once, current, equals, current, dash, greater than, link, semi-colon. Line 6. right brace.">
            <a:extLst>
              <a:ext uri="{FF2B5EF4-FFF2-40B4-BE49-F238E27FC236}">
                <a16:creationId xmlns:a16="http://schemas.microsoft.com/office/drawing/2014/main" id="{975F5753-9D93-4F31-A1E5-0BCBFDA60720}"/>
              </a:ext>
            </a:extLst>
          </p:cNvPr>
          <p:cNvPicPr>
            <a:picLocks noGrp="1" noChangeAspect="1"/>
          </p:cNvPicPr>
          <p:nvPr>
            <p:ph idx="13"/>
          </p:nvPr>
        </p:nvPicPr>
        <p:blipFill>
          <a:blip r:embed="rId2"/>
          <a:stretch>
            <a:fillRect/>
          </a:stretch>
        </p:blipFill>
        <p:spPr>
          <a:xfrm>
            <a:off x="972488" y="1906203"/>
            <a:ext cx="3980577" cy="1752600"/>
          </a:xfrm>
          <a:prstGeom prst="rect">
            <a:avLst/>
          </a:prstGeom>
        </p:spPr>
      </p:pic>
      <p:sp>
        <p:nvSpPr>
          <p:cNvPr id="4" name="Content Placeholder 3"/>
          <p:cNvSpPr>
            <a:spLocks noGrp="1"/>
          </p:cNvSpPr>
          <p:nvPr>
            <p:ph idx="11"/>
          </p:nvPr>
        </p:nvSpPr>
        <p:spPr>
          <a:xfrm>
            <a:off x="363940" y="3733800"/>
            <a:ext cx="8415338" cy="292388"/>
          </a:xfrm>
        </p:spPr>
        <p:txBody>
          <a:bodyPr/>
          <a:lstStyle/>
          <a:p>
            <a:r>
              <a:rPr lang="en-US" altLang="en-US" dirty="0"/>
              <a:t>Example:</a:t>
            </a:r>
            <a:endParaRPr lang="en-IN" dirty="0"/>
          </a:p>
        </p:txBody>
      </p:sp>
      <p:pic>
        <p:nvPicPr>
          <p:cNvPr id="11" name="Content Placeholder 10" descr="Program code. In the code, the words in the variable names are merged. Line 1. current, equals, head, semi-colon. Line 2. while, left parenthesis, current, exclamation, equals, null p t r, right parenthesis. Line 3. left brace. Line 4. Indented once, cout, less than, less than, current, dash, greater than, info, less than, less than, left double quotation mark, right double quotation mark, semi-colon. Line 5. Indented once, current, equals, current, dash, greater than, link, semi-colon. Line 6. right brace.">
            <a:extLst>
              <a:ext uri="{FF2B5EF4-FFF2-40B4-BE49-F238E27FC236}">
                <a16:creationId xmlns:a16="http://schemas.microsoft.com/office/drawing/2014/main" id="{27784689-9D5B-4F8F-9132-B42C282689DB}"/>
              </a:ext>
            </a:extLst>
          </p:cNvPr>
          <p:cNvPicPr>
            <a:picLocks noGrp="1" noChangeAspect="1"/>
          </p:cNvPicPr>
          <p:nvPr>
            <p:ph idx="14"/>
          </p:nvPr>
        </p:nvPicPr>
        <p:blipFill>
          <a:blip r:embed="rId3"/>
          <a:stretch>
            <a:fillRect/>
          </a:stretch>
        </p:blipFill>
        <p:spPr>
          <a:xfrm>
            <a:off x="972488" y="4372127"/>
            <a:ext cx="3914655" cy="1556655"/>
          </a:xfrm>
        </p:spPr>
      </p:pic>
    </p:spTree>
    <p:extLst>
      <p:ext uri="{BB962C8B-B14F-4D97-AF65-F5344CB8AC3E}">
        <p14:creationId xmlns:p14="http://schemas.microsoft.com/office/powerpoint/2010/main" val="3033309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Item Insertion and Deletion</a:t>
            </a:r>
            <a:endParaRPr lang="en-IN" dirty="0">
              <a:latin typeface="+mn-lt"/>
            </a:endParaRPr>
          </a:p>
        </p:txBody>
      </p:sp>
      <p:sp>
        <p:nvSpPr>
          <p:cNvPr id="3" name="Content Placeholder 2"/>
          <p:cNvSpPr>
            <a:spLocks noGrp="1"/>
          </p:cNvSpPr>
          <p:nvPr>
            <p:ph idx="1"/>
          </p:nvPr>
        </p:nvSpPr>
        <p:spPr>
          <a:xfrm>
            <a:off x="365125" y="1538818"/>
            <a:ext cx="8415338" cy="292388"/>
          </a:xfrm>
        </p:spPr>
        <p:txBody>
          <a:bodyPr/>
          <a:lstStyle/>
          <a:p>
            <a:r>
              <a:rPr lang="en-US" altLang="en-US" dirty="0"/>
              <a:t>Definition of a node:</a:t>
            </a:r>
            <a:endParaRPr lang="en-IN" dirty="0"/>
          </a:p>
        </p:txBody>
      </p:sp>
      <p:pic>
        <p:nvPicPr>
          <p:cNvPr id="7170" name="Content Placeholder 3" descr="struct nodeType&#10;{&#10;     int info;&#10;     nodeType *link;&#10;};"/>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1143000" y="2154741"/>
            <a:ext cx="2725331" cy="1227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idx="13"/>
          </p:nvPr>
        </p:nvSpPr>
        <p:spPr>
          <a:xfrm>
            <a:off x="381000" y="3657600"/>
            <a:ext cx="8415338" cy="292388"/>
          </a:xfrm>
        </p:spPr>
        <p:txBody>
          <a:bodyPr/>
          <a:lstStyle/>
          <a:p>
            <a:r>
              <a:rPr lang="en-US" altLang="en-US" dirty="0"/>
              <a:t>Variable declaration:</a:t>
            </a:r>
            <a:endParaRPr lang="en-IN" dirty="0"/>
          </a:p>
        </p:txBody>
      </p:sp>
      <p:pic>
        <p:nvPicPr>
          <p:cNvPr id="7171" name="Content Placeholder 6" descr="nodeType *head, *p, *q, *newNode;"/>
          <p:cNvPicPr>
            <a:picLocks noGrp="1" noChangeAspect="1" noChangeArrowheads="1"/>
          </p:cNvPicPr>
          <p:nvPr>
            <p:ph idx="14"/>
          </p:nvPr>
        </p:nvPicPr>
        <p:blipFill>
          <a:blip r:embed="rId3">
            <a:extLst>
              <a:ext uri="{28A0092B-C50C-407E-A947-70E740481C1C}">
                <a14:useLocalDpi xmlns:a14="http://schemas.microsoft.com/office/drawing/2010/main" val="0"/>
              </a:ext>
            </a:extLst>
          </a:blip>
          <a:srcRect/>
          <a:stretch>
            <a:fillRect/>
          </a:stretch>
        </p:blipFill>
        <p:spPr bwMode="auto">
          <a:xfrm>
            <a:off x="1066800" y="4202376"/>
            <a:ext cx="4188315" cy="28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2433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Insertion (1 of 4)</a:t>
            </a:r>
            <a:endParaRPr lang="en-IN" dirty="0">
              <a:latin typeface="+mn-lt"/>
            </a:endParaRPr>
          </a:p>
        </p:txBody>
      </p:sp>
      <p:sp>
        <p:nvSpPr>
          <p:cNvPr id="3" name="Content Placeholder 2"/>
          <p:cNvSpPr>
            <a:spLocks noGrp="1"/>
          </p:cNvSpPr>
          <p:nvPr>
            <p:ph idx="1"/>
          </p:nvPr>
        </p:nvSpPr>
        <p:spPr>
          <a:xfrm>
            <a:off x="365125" y="1538818"/>
            <a:ext cx="8415338" cy="296235"/>
          </a:xfrm>
        </p:spPr>
        <p:txBody>
          <a:bodyPr/>
          <a:lstStyle/>
          <a:p>
            <a:r>
              <a:rPr lang="en-US" altLang="en-US" dirty="0"/>
              <a:t>To insert a new node with </a:t>
            </a:r>
            <a:r>
              <a:rPr lang="en-US" altLang="en-US" dirty="0">
                <a:latin typeface="Courier New" pitchFamily="49" charset="0"/>
              </a:rPr>
              <a:t>info</a:t>
            </a:r>
            <a:r>
              <a:rPr lang="en-US" altLang="en-US" dirty="0"/>
              <a:t> </a:t>
            </a:r>
            <a:r>
              <a:rPr lang="en-US" altLang="en-US" dirty="0">
                <a:latin typeface="Courier New" pitchFamily="49" charset="0"/>
              </a:rPr>
              <a:t>50</a:t>
            </a:r>
            <a:r>
              <a:rPr lang="en-US" altLang="en-US" dirty="0"/>
              <a:t> after </a:t>
            </a:r>
            <a:r>
              <a:rPr lang="en-US" altLang="en-US" dirty="0">
                <a:latin typeface="Courier New" pitchFamily="49" charset="0"/>
              </a:rPr>
              <a:t>p</a:t>
            </a:r>
            <a:r>
              <a:rPr lang="en-US" altLang="en-US" dirty="0"/>
              <a:t> in this list:</a:t>
            </a:r>
            <a:endParaRPr lang="en-IN" dirty="0"/>
          </a:p>
        </p:txBody>
      </p:sp>
      <p:sp>
        <p:nvSpPr>
          <p:cNvPr id="4" name="Content Placeholder 3"/>
          <p:cNvSpPr>
            <a:spLocks noGrp="1"/>
          </p:cNvSpPr>
          <p:nvPr>
            <p:ph idx="11"/>
          </p:nvPr>
        </p:nvSpPr>
        <p:spPr>
          <a:xfrm>
            <a:off x="402609" y="2133600"/>
            <a:ext cx="8415338" cy="292388"/>
          </a:xfrm>
        </p:spPr>
        <p:txBody>
          <a:bodyPr/>
          <a:lstStyle/>
          <a:p>
            <a:pPr marL="0" indent="0">
              <a:buNone/>
            </a:pPr>
            <a:r>
              <a:rPr lang="en-US" b="1" dirty="0">
                <a:solidFill>
                  <a:schemeClr val="tx1"/>
                </a:solidFill>
              </a:rPr>
              <a:t>FIGURE 16-7 </a:t>
            </a:r>
            <a:r>
              <a:rPr lang="en-US" dirty="0">
                <a:solidFill>
                  <a:schemeClr val="tx1"/>
                </a:solidFill>
              </a:rPr>
              <a:t>Linked list before item insertion</a:t>
            </a:r>
            <a:endParaRPr lang="en-IN" dirty="0">
              <a:solidFill>
                <a:schemeClr val="tx1"/>
              </a:solidFill>
            </a:endParaRPr>
          </a:p>
        </p:txBody>
      </p:sp>
      <p:pic>
        <p:nvPicPr>
          <p:cNvPr id="8194" name="Content Placeholder 5" descr="A linked list before item insertion. &#10;The node at the start is labeled head. &#10;The head node points to the new node. The info of the new node is 17 and link points to the next node. Pointer P points to the new node&#10;The info of the new node is 34 and link points to the tail node.&#10;The info of the tail node is 76 and the link is set to null."/>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397375" y="2693187"/>
            <a:ext cx="7780291" cy="1116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Content Placeholder 8" descr="newNode = new nodeType;   //create newNode&#10;newNode-&gt;info = 50;             //store 50 in the new node&#10;newNode-&gt;link = p-&gt;link;&#10;p-&gt;link = newNode;"/>
          <p:cNvPicPr>
            <a:picLocks noGrp="1" noChangeAspect="1" noChangeArrowheads="1"/>
          </p:cNvPicPr>
          <p:nvPr>
            <p:ph idx="14"/>
          </p:nvPr>
        </p:nvPicPr>
        <p:blipFill>
          <a:blip r:embed="rId3">
            <a:extLst>
              <a:ext uri="{28A0092B-C50C-407E-A947-70E740481C1C}">
                <a14:useLocalDpi xmlns:a14="http://schemas.microsoft.com/office/drawing/2010/main" val="0"/>
              </a:ext>
            </a:extLst>
          </a:blip>
          <a:srcRect/>
          <a:stretch>
            <a:fillRect/>
          </a:stretch>
        </p:blipFill>
        <p:spPr bwMode="auto">
          <a:xfrm>
            <a:off x="748358" y="4495800"/>
            <a:ext cx="6277469" cy="838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8020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Insertion (2 of 4)</a:t>
            </a:r>
            <a:endParaRPr lang="en-IN" dirty="0">
              <a:latin typeface="+mn-lt"/>
            </a:endParaRPr>
          </a:p>
        </p:txBody>
      </p:sp>
      <p:sp>
        <p:nvSpPr>
          <p:cNvPr id="3" name="Content Placeholder 2"/>
          <p:cNvSpPr>
            <a:spLocks noGrp="1"/>
          </p:cNvSpPr>
          <p:nvPr>
            <p:ph idx="1"/>
          </p:nvPr>
        </p:nvSpPr>
        <p:spPr>
          <a:xfrm>
            <a:off x="365125" y="1538818"/>
            <a:ext cx="8415338" cy="292388"/>
          </a:xfrm>
        </p:spPr>
        <p:txBody>
          <a:bodyPr/>
          <a:lstStyle/>
          <a:p>
            <a:pPr marL="0" indent="0">
              <a:buNone/>
            </a:pPr>
            <a:r>
              <a:rPr lang="en-US" b="1" dirty="0">
                <a:solidFill>
                  <a:schemeClr val="tx1"/>
                </a:solidFill>
              </a:rPr>
              <a:t>TABLE 16-1 </a:t>
            </a:r>
            <a:r>
              <a:rPr lang="en-US" dirty="0">
                <a:solidFill>
                  <a:schemeClr val="tx1"/>
                </a:solidFill>
              </a:rPr>
              <a:t>Inserting a Node in a Linked List</a:t>
            </a:r>
            <a:endParaRPr lang="en-IN" dirty="0">
              <a:solidFill>
                <a:schemeClr val="tx1"/>
              </a:solidFill>
            </a:endParaRPr>
          </a:p>
        </p:txBody>
      </p:sp>
      <p:pic>
        <p:nvPicPr>
          <p:cNvPr id="9218" name="Content Placeholder 3" descr="A program statement and linked list for inserting a new node.&#10;A table has two columns and 4 rows. From left to right, the column headers are statement, effect. The row wise entries are as follows. &#10;Row 1: statement: new Node equals new node type semi colon, effect: The node at the start is labeled head. The head node points to the new node. The info of the new node is 45 and link points to the next node. Pointer P points to the new node. The info of the new node is 65 and link points to the new node. The info of the new node is 34 and link points to the tail node. The info in the tail node is 76 and the link is set to null.&#10;Row 2: statement: new Node right arrow info equals 50 semi colon, effect: The node at the start is labeled head. The head node points to the new node. The info of the new node is 45 and link points to the next node. Pointer P points to the new node. The info of the new node is 65 and link points to the new node. The info of the new node is 34 and link points to the tail node. The info in the tail node is 76 and the link is set to null.&#10;A new node points to the next node. The info of the new node is 50.&#10;Row 3: statement: new node right arrow link equals p right arrow link semi colon, effect: &#10;The node at the start is labeled head. The head node points to the new node. The info of the new node is 45 and link points to the next node. Pointer P points to the new node. The info of the new node is 65 and link points to the new node. A new node below the node 65 points to the next node. The info of the new node is 50 and link points to the new node.&#10;The info of the new node is 34 and link points to the tail node. The info in the tail node is 76 and the link is set to null.&#10;Row 4: statement: p right arrow link equals new Node semi colon, effect: The node at the start is labeled head. The head node points to the new node. The info of the new node is 45 and link points to the next node. Pointer P points to the new node. The info of the new node is 65 and link points to the new node. A new node below the node 65 points to the next node 50. The info of the new node is 50 and link points to the new node. The info of the new node is 34 and link points to the tail node. The info in the tail node is 76 and the link is set to null.&#10;"/>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1600200" y="1981200"/>
            <a:ext cx="5488539" cy="403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9508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Insertion (3 of 4)</a:t>
            </a:r>
            <a:endParaRPr lang="en-IN" dirty="0">
              <a:latin typeface="+mn-lt"/>
            </a:endParaRPr>
          </a:p>
        </p:txBody>
      </p:sp>
      <p:sp>
        <p:nvSpPr>
          <p:cNvPr id="3" name="Content Placeholder 2"/>
          <p:cNvSpPr>
            <a:spLocks noGrp="1"/>
          </p:cNvSpPr>
          <p:nvPr>
            <p:ph idx="1"/>
          </p:nvPr>
        </p:nvSpPr>
        <p:spPr>
          <a:xfrm>
            <a:off x="365125" y="1538818"/>
            <a:ext cx="8415338" cy="292388"/>
          </a:xfrm>
        </p:spPr>
        <p:txBody>
          <a:bodyPr/>
          <a:lstStyle/>
          <a:p>
            <a:r>
              <a:rPr lang="en-US" altLang="en-US" dirty="0"/>
              <a:t>Can use two pointers to simplify the insertion code somewhat:</a:t>
            </a:r>
            <a:endParaRPr lang="en-IN" dirty="0"/>
          </a:p>
        </p:txBody>
      </p:sp>
      <p:sp>
        <p:nvSpPr>
          <p:cNvPr id="4" name="Content Placeholder 3"/>
          <p:cNvSpPr>
            <a:spLocks noGrp="1"/>
          </p:cNvSpPr>
          <p:nvPr>
            <p:ph idx="11"/>
          </p:nvPr>
        </p:nvSpPr>
        <p:spPr>
          <a:xfrm>
            <a:off x="381000" y="2133600"/>
            <a:ext cx="8415338" cy="296235"/>
          </a:xfrm>
        </p:spPr>
        <p:txBody>
          <a:bodyPr/>
          <a:lstStyle/>
          <a:p>
            <a:pPr marL="0" indent="0">
              <a:buNone/>
            </a:pPr>
            <a:r>
              <a:rPr lang="en-US" b="1" dirty="0">
                <a:solidFill>
                  <a:schemeClr val="tx1"/>
                </a:solidFill>
              </a:rPr>
              <a:t>FIGURE 16-9 </a:t>
            </a:r>
            <a:r>
              <a:rPr lang="en-US" dirty="0">
                <a:solidFill>
                  <a:schemeClr val="tx1"/>
                </a:solidFill>
              </a:rPr>
              <a:t>List with pointers </a:t>
            </a:r>
            <a:r>
              <a:rPr lang="en-US" b="1" dirty="0">
                <a:solidFill>
                  <a:schemeClr val="tx1"/>
                </a:solidFill>
                <a:latin typeface="Courier New" panose="02070309020205020404" pitchFamily="49" charset="0"/>
                <a:cs typeface="Courier New" panose="02070309020205020404" pitchFamily="49" charset="0"/>
              </a:rPr>
              <a:t>p</a:t>
            </a:r>
            <a:r>
              <a:rPr lang="en-US" dirty="0">
                <a:solidFill>
                  <a:schemeClr val="tx1"/>
                </a:solidFill>
              </a:rPr>
              <a:t> and </a:t>
            </a:r>
            <a:r>
              <a:rPr lang="en-US" b="1" dirty="0">
                <a:solidFill>
                  <a:schemeClr val="tx1"/>
                </a:solidFill>
                <a:latin typeface="Courier New" panose="02070309020205020404" pitchFamily="49" charset="0"/>
                <a:cs typeface="Courier New" panose="02070309020205020404" pitchFamily="49" charset="0"/>
              </a:rPr>
              <a:t>q</a:t>
            </a:r>
            <a:endParaRPr lang="en-IN" dirty="0">
              <a:solidFill>
                <a:schemeClr val="tx1"/>
              </a:solidFill>
            </a:endParaRPr>
          </a:p>
        </p:txBody>
      </p:sp>
      <p:pic>
        <p:nvPicPr>
          <p:cNvPr id="10242" name="Content Placeholder 4" descr="A new node is inserted between p and q.&#10;&#10;The node at the start is labeled head. The head node points to the new node. The info of the new node is 45 and link points to the next node. Pointer P also points to the new node. The info of the new node is 65 and link points to the new node. Pointer q also points to the new node. The info of the new node is 34 and link points to the tail node. The info in the tail node is 76 and the link is set to null. &#10;A new node points to the next node. The info of the new node is 50."/>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385890" y="2612012"/>
            <a:ext cx="8274435" cy="1633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idx="14"/>
          </p:nvPr>
        </p:nvSpPr>
        <p:spPr>
          <a:xfrm>
            <a:off x="381000" y="4724400"/>
            <a:ext cx="8415338" cy="296235"/>
          </a:xfrm>
        </p:spPr>
        <p:txBody>
          <a:bodyPr/>
          <a:lstStyle/>
          <a:p>
            <a:r>
              <a:rPr lang="en-US" altLang="en-US" dirty="0"/>
              <a:t>To insert </a:t>
            </a:r>
            <a:r>
              <a:rPr lang="en-US" altLang="en-US" dirty="0">
                <a:latin typeface="Courier New" pitchFamily="49" charset="0"/>
              </a:rPr>
              <a:t>newNode</a:t>
            </a:r>
            <a:r>
              <a:rPr lang="en-US" altLang="en-US" dirty="0"/>
              <a:t> between </a:t>
            </a:r>
            <a:r>
              <a:rPr lang="en-US" altLang="en-US" dirty="0">
                <a:latin typeface="Courier New" pitchFamily="49" charset="0"/>
              </a:rPr>
              <a:t>p</a:t>
            </a:r>
            <a:r>
              <a:rPr lang="en-US" altLang="en-US" dirty="0"/>
              <a:t> and </a:t>
            </a:r>
            <a:r>
              <a:rPr lang="en-US" altLang="en-US" dirty="0">
                <a:latin typeface="Courier New" pitchFamily="49" charset="0"/>
              </a:rPr>
              <a:t>q</a:t>
            </a:r>
            <a:r>
              <a:rPr lang="en-US" altLang="en-US" dirty="0"/>
              <a:t>:</a:t>
            </a:r>
            <a:endParaRPr lang="en-IN" dirty="0"/>
          </a:p>
        </p:txBody>
      </p:sp>
      <p:pic>
        <p:nvPicPr>
          <p:cNvPr id="10243" name="Content Placeholder 7" descr="A program statement for inserting new node between p and q.&#10;Line 1: new Node right arrow link equals q semi colon.&#10;Line 2: p right arrow equals new node semi colon."/>
          <p:cNvPicPr>
            <a:picLocks noGrp="1" noChangeAspect="1" noChangeArrowheads="1"/>
          </p:cNvPicPr>
          <p:nvPr>
            <p:ph idx="15"/>
          </p:nvPr>
        </p:nvPicPr>
        <p:blipFill>
          <a:blip r:embed="rId3">
            <a:extLst>
              <a:ext uri="{28A0092B-C50C-407E-A947-70E740481C1C}">
                <a14:useLocalDpi xmlns:a14="http://schemas.microsoft.com/office/drawing/2010/main" val="0"/>
              </a:ext>
            </a:extLst>
          </a:blip>
          <a:srcRect/>
          <a:stretch>
            <a:fillRect/>
          </a:stretch>
        </p:blipFill>
        <p:spPr bwMode="auto">
          <a:xfrm>
            <a:off x="762000" y="5257800"/>
            <a:ext cx="2637988" cy="629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668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Insertion (4 of 4)</a:t>
            </a:r>
            <a:endParaRPr lang="en-IN" dirty="0">
              <a:latin typeface="+mn-lt"/>
            </a:endParaRPr>
          </a:p>
        </p:txBody>
      </p:sp>
      <p:sp>
        <p:nvSpPr>
          <p:cNvPr id="3" name="Content Placeholder 2"/>
          <p:cNvSpPr>
            <a:spLocks noGrp="1"/>
          </p:cNvSpPr>
          <p:nvPr>
            <p:ph idx="1"/>
          </p:nvPr>
        </p:nvSpPr>
        <p:spPr>
          <a:xfrm>
            <a:off x="365125" y="1538818"/>
            <a:ext cx="8415338" cy="292388"/>
          </a:xfrm>
        </p:spPr>
        <p:txBody>
          <a:bodyPr/>
          <a:lstStyle/>
          <a:p>
            <a:pPr marL="0" indent="0">
              <a:buNone/>
            </a:pPr>
            <a:r>
              <a:rPr lang="en-US" b="1" dirty="0">
                <a:solidFill>
                  <a:schemeClr val="tx1"/>
                </a:solidFill>
              </a:rPr>
              <a:t>TABLE 16-2 </a:t>
            </a:r>
            <a:r>
              <a:rPr lang="en-US" dirty="0">
                <a:solidFill>
                  <a:schemeClr val="tx1"/>
                </a:solidFill>
              </a:rPr>
              <a:t>Inserting a Node in a Linked List Using Two Pointers</a:t>
            </a:r>
            <a:endParaRPr lang="en-IN" dirty="0">
              <a:solidFill>
                <a:schemeClr val="tx1"/>
              </a:solidFill>
            </a:endParaRPr>
          </a:p>
        </p:txBody>
      </p:sp>
      <p:pic>
        <p:nvPicPr>
          <p:cNvPr id="11266" name="Content Placeholder 3" descr="A program statement and linked list for inserting a new node between p and q.&#10;A table has two columns and 2 rows. From left to right, the column headers are statement, effect. The row wise entries are as follows. &#10;Row 1: statement: p right arrow equals new node semi colon, effect: .&#10;The node at the start is labeled head. The head node points to the new node. The info of the new node is 45 and link points to the next node. Pointer P also points to the new node. The info of the new node is 65 and link points to the new node 50. Pointer q points to the new node 34 and link points to the tail node. The info in the tail node is 76 and the link is set to null. A new node points to the next node. The info of the new node is 50.&#10;Row 2: statement: new Node right arrow link equals q semi colon, effect: The node at the start is labeled head. The head node points to the new node. The info of the new node is 45 and link points to the next node. Pointer P also points to the new node. The info of the new node is 65 and link points to the new node 50. The node 50 links to the node 34. Pointer q points to the new node 34 and link points to the tail node. The info in the tail node is 76 and the link is set to null. A new node points to the next node. The info of the new node is 50."/>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382268" y="2164893"/>
            <a:ext cx="8609862" cy="333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3950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Deletion (1 of 3)</a:t>
            </a:r>
            <a:endParaRPr lang="en-IN" dirty="0">
              <a:latin typeface="+mn-lt"/>
            </a:endParaRPr>
          </a:p>
        </p:txBody>
      </p:sp>
      <p:sp>
        <p:nvSpPr>
          <p:cNvPr id="3" name="Content Placeholder 2"/>
          <p:cNvSpPr>
            <a:spLocks noGrp="1"/>
          </p:cNvSpPr>
          <p:nvPr>
            <p:ph idx="1"/>
          </p:nvPr>
        </p:nvSpPr>
        <p:spPr/>
        <p:txBody>
          <a:bodyPr/>
          <a:lstStyle/>
          <a:p>
            <a:r>
              <a:rPr lang="en-US" altLang="en-US" dirty="0"/>
              <a:t>Node with </a:t>
            </a:r>
            <a:r>
              <a:rPr lang="en-US" altLang="en-US" b="1" dirty="0">
                <a:latin typeface="Courier New" pitchFamily="49" charset="0"/>
                <a:cs typeface="Courier New" pitchFamily="49" charset="0"/>
              </a:rPr>
              <a:t>info 34</a:t>
            </a:r>
            <a:r>
              <a:rPr lang="en-US" altLang="en-US" dirty="0">
                <a:cs typeface="Courier New" pitchFamily="49" charset="0"/>
              </a:rPr>
              <a:t> </a:t>
            </a:r>
            <a:r>
              <a:rPr lang="en-US" altLang="en-US" dirty="0"/>
              <a:t>is to be deleted:</a:t>
            </a:r>
            <a:endParaRPr lang="en-IN" dirty="0"/>
          </a:p>
        </p:txBody>
      </p:sp>
      <p:sp>
        <p:nvSpPr>
          <p:cNvPr id="4" name="Content Placeholder 3"/>
          <p:cNvSpPr>
            <a:spLocks noGrp="1"/>
          </p:cNvSpPr>
          <p:nvPr>
            <p:ph idx="11"/>
          </p:nvPr>
        </p:nvSpPr>
        <p:spPr>
          <a:xfrm>
            <a:off x="392112" y="2020568"/>
            <a:ext cx="8415338" cy="356387"/>
          </a:xfrm>
        </p:spPr>
        <p:txBody>
          <a:bodyPr/>
          <a:lstStyle/>
          <a:p>
            <a:pPr marL="0" indent="0">
              <a:buNone/>
            </a:pPr>
            <a:r>
              <a:rPr lang="en-US" b="1" dirty="0">
                <a:solidFill>
                  <a:schemeClr val="tx1"/>
                </a:solidFill>
              </a:rPr>
              <a:t>FIGURE 16-10 </a:t>
            </a:r>
            <a:r>
              <a:rPr lang="en-US" dirty="0">
                <a:solidFill>
                  <a:schemeClr val="tx1"/>
                </a:solidFill>
              </a:rPr>
              <a:t>Node to be deleted is with </a:t>
            </a:r>
            <a:r>
              <a:rPr lang="en-US" b="1" dirty="0">
                <a:solidFill>
                  <a:schemeClr val="tx1"/>
                </a:solidFill>
                <a:latin typeface="Courier New" panose="02070309020205020404" pitchFamily="49" charset="0"/>
                <a:cs typeface="Courier New" panose="02070309020205020404" pitchFamily="49" charset="0"/>
              </a:rPr>
              <a:t>info 34</a:t>
            </a:r>
            <a:endParaRPr lang="en-IN" dirty="0">
              <a:solidFill>
                <a:schemeClr val="tx1"/>
              </a:solidFill>
            </a:endParaRPr>
          </a:p>
        </p:txBody>
      </p:sp>
      <p:pic>
        <p:nvPicPr>
          <p:cNvPr id="12290" name="Content Placeholder 8" descr="A linked list. &#10;The node at the start is labeled head. The head node points to the new node. The info of the new node is 45 and link points to the next node. Pointer P points to the new node. The info of the new node is 65 and link points to the new node. The info of the new node is 34 and link points to the tail node. The info in the tail node is 76 and the link is set to null."/>
          <p:cNvPicPr>
            <a:picLocks noGrp="1" noChangeAspect="1" noChangeArrowheads="1"/>
          </p:cNvPicPr>
          <p:nvPr>
            <p:ph idx="13"/>
          </p:nvPr>
        </p:nvPicPr>
        <p:blipFill>
          <a:blip r:embed="rId2">
            <a:extLst>
              <a:ext uri="{28A0092B-C50C-407E-A947-70E740481C1C}">
                <a14:useLocalDpi xmlns:a14="http://schemas.microsoft.com/office/drawing/2010/main" val="0"/>
              </a:ext>
            </a:extLst>
          </a:blip>
          <a:stretch>
            <a:fillRect/>
          </a:stretch>
        </p:blipFill>
        <p:spPr bwMode="auto">
          <a:xfrm>
            <a:off x="659532" y="2585911"/>
            <a:ext cx="7824936" cy="101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Content Placeholder 9" descr="A program statement. Line 1. p right arrow link equals p right arrow link right arrow link semi colon."/>
          <p:cNvPicPr>
            <a:picLocks noGrp="1" noChangeAspect="1" noChangeArrowheads="1"/>
          </p:cNvPicPr>
          <p:nvPr>
            <p:ph idx="14"/>
          </p:nvPr>
        </p:nvPicPr>
        <p:blipFill>
          <a:blip r:embed="rId3">
            <a:extLst>
              <a:ext uri="{28A0092B-C50C-407E-A947-70E740481C1C}">
                <a14:useLocalDpi xmlns:a14="http://schemas.microsoft.com/office/drawing/2010/main" val="0"/>
              </a:ext>
            </a:extLst>
          </a:blip>
          <a:stretch>
            <a:fillRect/>
          </a:stretch>
        </p:blipFill>
        <p:spPr bwMode="auto">
          <a:xfrm>
            <a:off x="383725" y="3886200"/>
            <a:ext cx="3731075" cy="304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7"/>
          <p:cNvSpPr>
            <a:spLocks noGrp="1"/>
          </p:cNvSpPr>
          <p:nvPr>
            <p:ph idx="15"/>
          </p:nvPr>
        </p:nvSpPr>
        <p:spPr>
          <a:xfrm>
            <a:off x="364331" y="4423737"/>
            <a:ext cx="4003353" cy="292388"/>
          </a:xfrm>
        </p:spPr>
        <p:txBody>
          <a:bodyPr/>
          <a:lstStyle/>
          <a:p>
            <a:pPr marL="0" indent="0">
              <a:buNone/>
            </a:pPr>
            <a:r>
              <a:rPr lang="en-US" b="1" dirty="0">
                <a:solidFill>
                  <a:schemeClr val="tx1"/>
                </a:solidFill>
              </a:rPr>
              <a:t>FIGURE 16-11 </a:t>
            </a:r>
            <a:r>
              <a:rPr lang="en-US" dirty="0">
                <a:solidFill>
                  <a:schemeClr val="tx1"/>
                </a:solidFill>
              </a:rPr>
              <a:t>List after the statement</a:t>
            </a:r>
            <a:endParaRPr lang="en-IN" dirty="0">
              <a:solidFill>
                <a:schemeClr val="tx1"/>
              </a:solidFill>
            </a:endParaRPr>
          </a:p>
        </p:txBody>
      </p:sp>
      <p:pic>
        <p:nvPicPr>
          <p:cNvPr id="12" name="Content Placeholder 11" descr="new Node dash greater than link equals q semi-colon executes ">
            <a:extLst>
              <a:ext uri="{FF2B5EF4-FFF2-40B4-BE49-F238E27FC236}">
                <a16:creationId xmlns:a16="http://schemas.microsoft.com/office/drawing/2014/main" id="{2483FC94-8E9E-4274-A94B-77BDBDC1A189}"/>
              </a:ext>
            </a:extLst>
          </p:cNvPr>
          <p:cNvPicPr>
            <a:picLocks noGrp="1" noChangeAspect="1"/>
          </p:cNvPicPr>
          <p:nvPr>
            <p:ph idx="17"/>
          </p:nvPr>
        </p:nvPicPr>
        <p:blipFill rotWithShape="1">
          <a:blip r:embed="rId4"/>
          <a:srcRect l="6199" t="18537" r="1504" b="25553"/>
          <a:stretch/>
        </p:blipFill>
        <p:spPr>
          <a:xfrm>
            <a:off x="4367684" y="4423737"/>
            <a:ext cx="3633316" cy="292388"/>
          </a:xfrm>
          <a:prstGeom prst="rect">
            <a:avLst/>
          </a:prstGeom>
        </p:spPr>
      </p:pic>
      <p:pic>
        <p:nvPicPr>
          <p:cNvPr id="12292" name="Content Placeholder 10" descr="A deletion of node 34.&#10;The node at the start is labeled head. The head node points to the new node. The info of the new node is 45 and link points to the next node. Pointer P points to the new node. The info of the new node is 65 and link points to the tail node. The info of the node is 34 and link points to the tail node. The info in the tail node is 76 and the link is set to null."/>
          <p:cNvPicPr>
            <a:picLocks noGrp="1" noChangeAspect="1" noChangeArrowheads="1"/>
          </p:cNvPicPr>
          <p:nvPr>
            <p:ph idx="16"/>
          </p:nvPr>
        </p:nvPicPr>
        <p:blipFill>
          <a:blip r:embed="rId5">
            <a:extLst>
              <a:ext uri="{28A0092B-C50C-407E-A947-70E740481C1C}">
                <a14:useLocalDpi xmlns:a14="http://schemas.microsoft.com/office/drawing/2010/main" val="0"/>
              </a:ext>
            </a:extLst>
          </a:blip>
          <a:stretch>
            <a:fillRect/>
          </a:stretch>
        </p:blipFill>
        <p:spPr bwMode="auto">
          <a:xfrm>
            <a:off x="892061" y="4929031"/>
            <a:ext cx="7766277" cy="1014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1760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Deletion (2 of 3)</a:t>
            </a:r>
            <a:endParaRPr lang="en-IN" dirty="0">
              <a:latin typeface="+mn-lt"/>
            </a:endParaRPr>
          </a:p>
        </p:txBody>
      </p:sp>
      <p:sp>
        <p:nvSpPr>
          <p:cNvPr id="3" name="Content Placeholder 2"/>
          <p:cNvSpPr>
            <a:spLocks noGrp="1"/>
          </p:cNvSpPr>
          <p:nvPr>
            <p:ph idx="1"/>
          </p:nvPr>
        </p:nvSpPr>
        <p:spPr>
          <a:xfrm>
            <a:off x="365125" y="1538818"/>
            <a:ext cx="8415338" cy="972574"/>
          </a:xfrm>
        </p:spPr>
        <p:txBody>
          <a:bodyPr/>
          <a:lstStyle/>
          <a:p>
            <a:pPr eaLnBrk="1" hangingPunct="1"/>
            <a:r>
              <a:rPr lang="en-US" altLang="en-US" dirty="0"/>
              <a:t>Node with </a:t>
            </a:r>
            <a:r>
              <a:rPr lang="en-US" altLang="en-US" dirty="0">
                <a:latin typeface="Courier New" pitchFamily="49" charset="0"/>
              </a:rPr>
              <a:t>info 34</a:t>
            </a:r>
            <a:r>
              <a:rPr lang="en-US" altLang="en-US" dirty="0"/>
              <a:t> is removed from the list, but memory is still occupied</a:t>
            </a:r>
          </a:p>
          <a:p>
            <a:pPr lvl="1" eaLnBrk="1" hangingPunct="1"/>
            <a:r>
              <a:rPr lang="en-US" altLang="en-US" dirty="0"/>
              <a:t>Node is dangling</a:t>
            </a:r>
          </a:p>
          <a:p>
            <a:pPr lvl="1" eaLnBrk="1" hangingPunct="1"/>
            <a:r>
              <a:rPr lang="en-US" altLang="en-US" dirty="0"/>
              <a:t>Must keep a pointer to the node to be able to deallocate its memory</a:t>
            </a:r>
            <a:endParaRPr lang="en-IN" dirty="0"/>
          </a:p>
        </p:txBody>
      </p:sp>
      <p:pic>
        <p:nvPicPr>
          <p:cNvPr id="13314" name="Content Placeholder 3" descr="q = p-&gt;link;&#10;p-&gt;link = q-&gt;link;&#10;delete q;"/>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1295400" y="3023581"/>
            <a:ext cx="2676376" cy="81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9285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62000" y="406400"/>
            <a:ext cx="8026400" cy="296863"/>
          </a:xfrm>
        </p:spPr>
        <p:txBody>
          <a:bodyPr/>
          <a:lstStyle/>
          <a:p>
            <a:pPr eaLnBrk="1" hangingPunct="1"/>
            <a:r>
              <a:rPr lang="en-US" altLang="en-US" dirty="0">
                <a:latin typeface="+mn-lt"/>
              </a:rPr>
              <a:t>Objectives (1 of 2)</a:t>
            </a:r>
          </a:p>
        </p:txBody>
      </p:sp>
      <p:sp>
        <p:nvSpPr>
          <p:cNvPr id="28675" name="Rectangle 3"/>
          <p:cNvSpPr>
            <a:spLocks noGrp="1" noChangeArrowheads="1"/>
          </p:cNvSpPr>
          <p:nvPr>
            <p:ph idx="1"/>
          </p:nvPr>
        </p:nvSpPr>
        <p:spPr>
          <a:xfrm>
            <a:off x="365125" y="1538288"/>
            <a:ext cx="8415338" cy="2119312"/>
          </a:xfrm>
        </p:spPr>
        <p:txBody>
          <a:bodyPr/>
          <a:lstStyle/>
          <a:p>
            <a:pPr eaLnBrk="1" hangingPunct="1"/>
            <a:r>
              <a:rPr lang="en-US" altLang="en-US" dirty="0"/>
              <a:t>In this chapter, you will:</a:t>
            </a:r>
          </a:p>
          <a:p>
            <a:pPr lvl="1" eaLnBrk="1" hangingPunct="1"/>
            <a:r>
              <a:rPr lang="en-US" altLang="en-US" dirty="0"/>
              <a:t>Learn about linked lists</a:t>
            </a:r>
          </a:p>
          <a:p>
            <a:pPr lvl="1" eaLnBrk="1" hangingPunct="1"/>
            <a:r>
              <a:rPr lang="en-US" altLang="en-US" dirty="0"/>
              <a:t>Become familiar with the basic properties of linked lists</a:t>
            </a:r>
          </a:p>
          <a:p>
            <a:pPr lvl="1" eaLnBrk="1" hangingPunct="1"/>
            <a:r>
              <a:rPr lang="en-US" altLang="en-US" dirty="0"/>
              <a:t>Explore the insertion and deletion operations on linked lists</a:t>
            </a:r>
          </a:p>
          <a:p>
            <a:pPr lvl="1" eaLnBrk="1" hangingPunct="1"/>
            <a:r>
              <a:rPr lang="en-US" altLang="en-US" dirty="0"/>
              <a:t>Discover how to build and manipulate a linked list</a:t>
            </a:r>
          </a:p>
          <a:p>
            <a:pPr lvl="1" eaLnBrk="1" hangingPunct="1"/>
            <a:r>
              <a:rPr lang="en-US" altLang="en-US" dirty="0"/>
              <a:t>Learn how to implement linked lists as ADTs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Deletion (3 of 3)</a:t>
            </a:r>
            <a:endParaRPr lang="en-IN" dirty="0">
              <a:latin typeface="+mn-lt"/>
            </a:endParaRPr>
          </a:p>
        </p:txBody>
      </p:sp>
      <p:sp>
        <p:nvSpPr>
          <p:cNvPr id="3" name="Content Placeholder 2"/>
          <p:cNvSpPr>
            <a:spLocks noGrp="1"/>
          </p:cNvSpPr>
          <p:nvPr>
            <p:ph idx="1"/>
          </p:nvPr>
        </p:nvSpPr>
        <p:spPr>
          <a:xfrm>
            <a:off x="365125" y="1538818"/>
            <a:ext cx="8415338" cy="292388"/>
          </a:xfrm>
        </p:spPr>
        <p:txBody>
          <a:bodyPr/>
          <a:lstStyle/>
          <a:p>
            <a:r>
              <a:rPr lang="en-US" b="1" dirty="0">
                <a:solidFill>
                  <a:schemeClr val="tx1"/>
                </a:solidFill>
              </a:rPr>
              <a:t>TABLE 16-3 </a:t>
            </a:r>
            <a:r>
              <a:rPr lang="en-US" dirty="0">
                <a:solidFill>
                  <a:schemeClr val="tx1"/>
                </a:solidFill>
              </a:rPr>
              <a:t>Deleting a Node from a Linked List</a:t>
            </a:r>
            <a:endParaRPr lang="en-IN" dirty="0">
              <a:solidFill>
                <a:schemeClr val="tx1"/>
              </a:solidFill>
            </a:endParaRPr>
          </a:p>
        </p:txBody>
      </p:sp>
      <p:pic>
        <p:nvPicPr>
          <p:cNvPr id="6" name="Content Placeholder 5" descr="A program statement and linked list for deleting a node.&#10;A table has two columns and 3 rows. From left to right, the column headers are statement, effect. The row wise entries are as follows. &#10;Row 1: statement: q equals p right arrow link, effect: The node at the start is labeled head. The head node points to the new node. The info of the new node is 45 and link points to the next node. Pointer P also points to the new node. The info of the new node is 65 and link points to the new node. Pointer q also points to the new node. The info of the new node is 34 and link points to the tail node. The info in the tail node is 76 and the link is set to null.&#10;&#10;Row 2: statement: p right arrow link equals q right arrow link, effect:The node at the start is labeled head. The head node points to the new node. The info of the new node is 45 and link points to the next node. Pointer P also points to the new node. The info of the new node is 65 and link points to the tail node. Pointer q also points to the next node 34. The info of the node is 34 and link points to the tail node. The info in the tail node is 76 and the link is set to null.&#10;Row 3: statement: delete q semi colon, effect: The node at the start is labeled head. The head node points to the new node. The info of the new node is 45 and link points to the next node. Pointer P also points to the new node. The info of the new node is 65 and link points to the tail node. The info in the tail node is 76 and the link is set to null.">
            <a:extLst>
              <a:ext uri="{FF2B5EF4-FFF2-40B4-BE49-F238E27FC236}">
                <a16:creationId xmlns:a16="http://schemas.microsoft.com/office/drawing/2014/main" id="{0912643B-AA85-40DE-825A-651D709A5F5C}"/>
              </a:ext>
            </a:extLst>
          </p:cNvPr>
          <p:cNvPicPr>
            <a:picLocks noGrp="1" noChangeAspect="1"/>
          </p:cNvPicPr>
          <p:nvPr>
            <p:ph idx="11"/>
          </p:nvPr>
        </p:nvPicPr>
        <p:blipFill>
          <a:blip r:embed="rId2"/>
          <a:stretch>
            <a:fillRect/>
          </a:stretch>
        </p:blipFill>
        <p:spPr>
          <a:xfrm>
            <a:off x="688771" y="2057400"/>
            <a:ext cx="7768045" cy="3352800"/>
          </a:xfrm>
          <a:prstGeom prst="rect">
            <a:avLst/>
          </a:prstGeom>
        </p:spPr>
      </p:pic>
    </p:spTree>
    <p:extLst>
      <p:ext uri="{BB962C8B-B14F-4D97-AF65-F5344CB8AC3E}">
        <p14:creationId xmlns:p14="http://schemas.microsoft.com/office/powerpoint/2010/main" val="1897668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ChangeArrowheads="1"/>
          </p:cNvSpPr>
          <p:nvPr>
            <p:ph type="title"/>
          </p:nvPr>
        </p:nvSpPr>
        <p:spPr>
          <a:xfrm>
            <a:off x="762000" y="406400"/>
            <a:ext cx="8026400" cy="296863"/>
          </a:xfrm>
        </p:spPr>
        <p:txBody>
          <a:bodyPr/>
          <a:lstStyle/>
          <a:p>
            <a:pPr eaLnBrk="1" hangingPunct="1"/>
            <a:r>
              <a:rPr lang="en-US" altLang="en-US" dirty="0">
                <a:latin typeface="+mn-lt"/>
              </a:rPr>
              <a:t>Building a Linked List</a:t>
            </a:r>
          </a:p>
        </p:txBody>
      </p:sp>
      <p:sp>
        <p:nvSpPr>
          <p:cNvPr id="48131" name="Rectangle 5"/>
          <p:cNvSpPr>
            <a:spLocks noGrp="1" noChangeArrowheads="1"/>
          </p:cNvSpPr>
          <p:nvPr>
            <p:ph idx="1"/>
          </p:nvPr>
        </p:nvSpPr>
        <p:spPr/>
        <p:txBody>
          <a:bodyPr/>
          <a:lstStyle/>
          <a:p>
            <a:pPr eaLnBrk="1" hangingPunct="1"/>
            <a:r>
              <a:rPr lang="en-US" altLang="en-US" dirty="0"/>
              <a:t>If data is unsorted, the list will be unsorted</a:t>
            </a:r>
          </a:p>
          <a:p>
            <a:pPr eaLnBrk="1" hangingPunct="1"/>
            <a:r>
              <a:rPr lang="en-US" altLang="en-US" dirty="0"/>
              <a:t>Can build a linked list forward or backward</a:t>
            </a:r>
          </a:p>
          <a:p>
            <a:pPr lvl="1" eaLnBrk="1" hangingPunct="1"/>
            <a:r>
              <a:rPr lang="en-US" altLang="en-US" u="sng" dirty="0"/>
              <a:t>Forward</a:t>
            </a:r>
            <a:r>
              <a:rPr lang="en-US" altLang="en-US" dirty="0"/>
              <a:t>: a new node is always inserted at the end of the linked list</a:t>
            </a:r>
          </a:p>
          <a:p>
            <a:pPr lvl="1" eaLnBrk="1" hangingPunct="1"/>
            <a:r>
              <a:rPr lang="en-US" altLang="en-US" u="sng" dirty="0"/>
              <a:t>Backward</a:t>
            </a:r>
            <a:r>
              <a:rPr lang="en-US" altLang="en-US" dirty="0"/>
              <a:t>: a new node is always inserted at the beginning of the list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Grp="1" noChangeArrowheads="1"/>
          </p:cNvSpPr>
          <p:nvPr>
            <p:ph type="title"/>
          </p:nvPr>
        </p:nvSpPr>
        <p:spPr>
          <a:xfrm>
            <a:off x="762000" y="406400"/>
            <a:ext cx="8026400" cy="296863"/>
          </a:xfrm>
        </p:spPr>
        <p:txBody>
          <a:bodyPr/>
          <a:lstStyle/>
          <a:p>
            <a:pPr eaLnBrk="1" hangingPunct="1"/>
            <a:r>
              <a:rPr lang="en-US" altLang="en-US" dirty="0">
                <a:latin typeface="+mn-lt"/>
              </a:rPr>
              <a:t>Building a Linked List Forward (1 of 4)</a:t>
            </a:r>
          </a:p>
        </p:txBody>
      </p:sp>
      <p:sp>
        <p:nvSpPr>
          <p:cNvPr id="49155" name="Rectangle 7"/>
          <p:cNvSpPr>
            <a:spLocks noGrp="1" noChangeArrowheads="1"/>
          </p:cNvSpPr>
          <p:nvPr>
            <p:ph idx="1"/>
          </p:nvPr>
        </p:nvSpPr>
        <p:spPr>
          <a:xfrm>
            <a:off x="365125" y="1538288"/>
            <a:ext cx="8415338" cy="2099036"/>
          </a:xfrm>
        </p:spPr>
        <p:txBody>
          <a:bodyPr/>
          <a:lstStyle/>
          <a:p>
            <a:pPr eaLnBrk="1" hangingPunct="1"/>
            <a:r>
              <a:rPr lang="en-US" altLang="en-US" dirty="0"/>
              <a:t>Need three pointers to build the list:</a:t>
            </a:r>
          </a:p>
          <a:p>
            <a:pPr lvl="1" eaLnBrk="1" hangingPunct="1"/>
            <a:r>
              <a:rPr lang="en-US" altLang="en-US" dirty="0"/>
              <a:t>One to point to the first node in the list, which cannot be moved</a:t>
            </a:r>
          </a:p>
          <a:p>
            <a:pPr lvl="1" eaLnBrk="1" hangingPunct="1"/>
            <a:r>
              <a:rPr lang="en-US" altLang="en-US" dirty="0"/>
              <a:t>One to point to the last node in the list</a:t>
            </a:r>
          </a:p>
          <a:p>
            <a:pPr lvl="1" eaLnBrk="1" hangingPunct="1"/>
            <a:r>
              <a:rPr lang="en-US" altLang="en-US" dirty="0"/>
              <a:t>One to create the new node</a:t>
            </a:r>
          </a:p>
          <a:p>
            <a:pPr eaLnBrk="1" hangingPunct="1"/>
            <a:r>
              <a:rPr lang="en-US" altLang="en-US" dirty="0"/>
              <a:t>Example:</a:t>
            </a:r>
          </a:p>
          <a:p>
            <a:pPr lvl="1" eaLnBrk="1" hangingPunct="1"/>
            <a:r>
              <a:rPr lang="en-US" altLang="en-US" dirty="0"/>
              <a:t>Data:  </a:t>
            </a:r>
            <a:r>
              <a:rPr lang="en-US" altLang="en-US" b="1" dirty="0">
                <a:latin typeface="Courier New" pitchFamily="49" charset="0"/>
                <a:cs typeface="Courier New" pitchFamily="49" charset="0"/>
              </a:rPr>
              <a:t>2 15 8 24 34</a:t>
            </a:r>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Building a Linked List Forward (2 of 4)</a:t>
            </a:r>
            <a:endParaRPr lang="en-IN" dirty="0">
              <a:latin typeface="+mn-lt"/>
            </a:endParaRPr>
          </a:p>
        </p:txBody>
      </p:sp>
      <p:sp>
        <p:nvSpPr>
          <p:cNvPr id="3" name="Content Placeholder 2"/>
          <p:cNvSpPr>
            <a:spLocks noGrp="1"/>
          </p:cNvSpPr>
          <p:nvPr>
            <p:ph idx="1"/>
          </p:nvPr>
        </p:nvSpPr>
        <p:spPr>
          <a:xfrm>
            <a:off x="365125" y="1538818"/>
            <a:ext cx="8415338" cy="292388"/>
          </a:xfrm>
        </p:spPr>
        <p:txBody>
          <a:bodyPr/>
          <a:lstStyle/>
          <a:p>
            <a:pPr marL="0" indent="0">
              <a:buNone/>
            </a:pPr>
            <a:r>
              <a:rPr lang="en-US" b="1" dirty="0">
                <a:solidFill>
                  <a:schemeClr val="tx1"/>
                </a:solidFill>
              </a:rPr>
              <a:t>FIGURE 16-12 </a:t>
            </a:r>
            <a:r>
              <a:rPr lang="en-US" dirty="0">
                <a:solidFill>
                  <a:schemeClr val="tx1"/>
                </a:solidFill>
              </a:rPr>
              <a:t>Empty list</a:t>
            </a:r>
            <a:endParaRPr lang="en-IN" dirty="0">
              <a:solidFill>
                <a:schemeClr val="tx1"/>
              </a:solidFill>
            </a:endParaRPr>
          </a:p>
        </p:txBody>
      </p:sp>
      <p:pic>
        <p:nvPicPr>
          <p:cNvPr id="15362" name="Content Placeholder 3" descr="An image labeled empty list shows a vertical box with two squares placed one below the other. The boxes are labeled first and last and are pointed downwards through arrows. "/>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631707" y="2036754"/>
            <a:ext cx="7648281" cy="1116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idx="13"/>
          </p:nvPr>
        </p:nvSpPr>
        <p:spPr>
          <a:xfrm>
            <a:off x="344606" y="3581400"/>
            <a:ext cx="8415338" cy="296235"/>
          </a:xfrm>
        </p:spPr>
        <p:txBody>
          <a:bodyPr/>
          <a:lstStyle/>
          <a:p>
            <a:pPr marL="0" indent="0">
              <a:buNone/>
            </a:pPr>
            <a:r>
              <a:rPr lang="en-US" b="1" dirty="0">
                <a:solidFill>
                  <a:schemeClr val="tx1"/>
                </a:solidFill>
              </a:rPr>
              <a:t>FIGURE 16-14 </a:t>
            </a:r>
            <a:r>
              <a:rPr lang="en-US" dirty="0">
                <a:solidFill>
                  <a:schemeClr val="tx1"/>
                </a:solidFill>
              </a:rPr>
              <a:t>List after inserting </a:t>
            </a:r>
            <a:r>
              <a:rPr lang="en-US" b="1" dirty="0">
                <a:solidFill>
                  <a:schemeClr val="tx1"/>
                </a:solidFill>
                <a:latin typeface="Courier New" panose="02070309020205020404" pitchFamily="49" charset="0"/>
                <a:cs typeface="Courier New" panose="02070309020205020404" pitchFamily="49" charset="0"/>
              </a:rPr>
              <a:t>newNode</a:t>
            </a:r>
            <a:r>
              <a:rPr lang="en-US" dirty="0">
                <a:solidFill>
                  <a:schemeClr val="tx1"/>
                </a:solidFill>
              </a:rPr>
              <a:t> in it</a:t>
            </a:r>
            <a:endParaRPr lang="en-IN" dirty="0">
              <a:solidFill>
                <a:schemeClr val="tx1"/>
              </a:solidFill>
            </a:endParaRPr>
          </a:p>
        </p:txBody>
      </p:sp>
      <p:pic>
        <p:nvPicPr>
          <p:cNvPr id="15363" name="Content Placeholder 6" descr="An image labeled list after inserting newNode in it. It shows a vertical box with three squares placed one below the other. The boxes are labeled first, last, and newNode. An arrow arises from each of the boxes and points toward two boxes placed horizontally in pair on the right whose first box reads 2. An arrow arises from the second box points downwards."/>
          <p:cNvPicPr>
            <a:picLocks noGrp="1" noChangeAspect="1" noChangeArrowheads="1"/>
          </p:cNvPicPr>
          <p:nvPr>
            <p:ph idx="14"/>
          </p:nvPr>
        </p:nvPicPr>
        <p:blipFill>
          <a:blip r:embed="rId3">
            <a:extLst>
              <a:ext uri="{28A0092B-C50C-407E-A947-70E740481C1C}">
                <a14:useLocalDpi xmlns:a14="http://schemas.microsoft.com/office/drawing/2010/main" val="0"/>
              </a:ext>
            </a:extLst>
          </a:blip>
          <a:srcRect/>
          <a:stretch>
            <a:fillRect/>
          </a:stretch>
        </p:blipFill>
        <p:spPr bwMode="auto">
          <a:xfrm>
            <a:off x="824547" y="4008270"/>
            <a:ext cx="7182250" cy="1227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5002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Building a Linked List Forward (3 of 4)</a:t>
            </a:r>
            <a:endParaRPr lang="en-IN" dirty="0">
              <a:latin typeface="+mn-lt"/>
            </a:endParaRPr>
          </a:p>
        </p:txBody>
      </p:sp>
      <p:sp>
        <p:nvSpPr>
          <p:cNvPr id="3" name="Content Placeholder 2"/>
          <p:cNvSpPr>
            <a:spLocks noGrp="1"/>
          </p:cNvSpPr>
          <p:nvPr>
            <p:ph idx="1"/>
          </p:nvPr>
        </p:nvSpPr>
        <p:spPr>
          <a:xfrm>
            <a:off x="365125" y="1538818"/>
            <a:ext cx="8415338" cy="296235"/>
          </a:xfrm>
        </p:spPr>
        <p:txBody>
          <a:bodyPr/>
          <a:lstStyle/>
          <a:p>
            <a:pPr marL="0" indent="0">
              <a:buNone/>
            </a:pPr>
            <a:r>
              <a:rPr lang="en-US" b="1" dirty="0">
                <a:solidFill>
                  <a:schemeClr val="tx1"/>
                </a:solidFill>
              </a:rPr>
              <a:t>FIGURE 16-15 </a:t>
            </a:r>
            <a:r>
              <a:rPr lang="en-US" dirty="0">
                <a:solidFill>
                  <a:schemeClr val="tx1"/>
                </a:solidFill>
              </a:rPr>
              <a:t>List and </a:t>
            </a:r>
            <a:r>
              <a:rPr lang="en-US" b="1" dirty="0">
                <a:solidFill>
                  <a:schemeClr val="tx1"/>
                </a:solidFill>
                <a:latin typeface="Courier New" panose="02070309020205020404" pitchFamily="49" charset="0"/>
                <a:cs typeface="Courier New" panose="02070309020205020404" pitchFamily="49" charset="0"/>
              </a:rPr>
              <a:t>newNode</a:t>
            </a:r>
            <a:r>
              <a:rPr lang="en-US" dirty="0">
                <a:solidFill>
                  <a:schemeClr val="tx1"/>
                </a:solidFill>
              </a:rPr>
              <a:t> with </a:t>
            </a:r>
            <a:r>
              <a:rPr lang="en-US" b="1" dirty="0">
                <a:solidFill>
                  <a:schemeClr val="tx1"/>
                </a:solidFill>
                <a:latin typeface="Courier New" panose="02070309020205020404" pitchFamily="49" charset="0"/>
                <a:cs typeface="Courier New" panose="02070309020205020404" pitchFamily="49" charset="0"/>
              </a:rPr>
              <a:t>info 15</a:t>
            </a:r>
            <a:endParaRPr lang="en-IN" dirty="0">
              <a:solidFill>
                <a:schemeClr val="tx1"/>
              </a:solidFill>
            </a:endParaRPr>
          </a:p>
        </p:txBody>
      </p:sp>
      <p:pic>
        <p:nvPicPr>
          <p:cNvPr id="16386" name="Content Placeholder 3" descr="A linked list of inserting new node 15. First and the last node points to the new node 2 and the link is set to null. A new node points to the tail node. The info in the tail node is 15 and the link is set to null. "/>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675592" y="1949685"/>
            <a:ext cx="7841117" cy="1485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idx="13"/>
          </p:nvPr>
        </p:nvSpPr>
        <p:spPr>
          <a:xfrm>
            <a:off x="384412" y="3810000"/>
            <a:ext cx="8415338" cy="296235"/>
          </a:xfrm>
        </p:spPr>
        <p:txBody>
          <a:bodyPr/>
          <a:lstStyle/>
          <a:p>
            <a:pPr marL="0" indent="0">
              <a:buNone/>
            </a:pPr>
            <a:r>
              <a:rPr lang="en-US" b="1" dirty="0">
                <a:solidFill>
                  <a:schemeClr val="tx1"/>
                </a:solidFill>
              </a:rPr>
              <a:t>FIGURE 16-16 </a:t>
            </a:r>
            <a:r>
              <a:rPr lang="en-US" dirty="0">
                <a:solidFill>
                  <a:schemeClr val="tx1"/>
                </a:solidFill>
              </a:rPr>
              <a:t>List after inserting </a:t>
            </a:r>
            <a:r>
              <a:rPr lang="en-US" b="1" dirty="0">
                <a:solidFill>
                  <a:schemeClr val="tx1"/>
                </a:solidFill>
                <a:latin typeface="Courier New" panose="02070309020205020404" pitchFamily="49" charset="0"/>
                <a:cs typeface="Courier New" panose="02070309020205020404" pitchFamily="49" charset="0"/>
              </a:rPr>
              <a:t>newNode</a:t>
            </a:r>
            <a:r>
              <a:rPr lang="en-US" dirty="0">
                <a:solidFill>
                  <a:schemeClr val="tx1"/>
                </a:solidFill>
              </a:rPr>
              <a:t> at the end</a:t>
            </a:r>
            <a:endParaRPr lang="en-IN" dirty="0">
              <a:solidFill>
                <a:schemeClr val="tx1"/>
              </a:solidFill>
            </a:endParaRPr>
          </a:p>
        </p:txBody>
      </p:sp>
      <p:pic>
        <p:nvPicPr>
          <p:cNvPr id="16387" name="Content Placeholder 6" descr="A linked list of inserting new node 15. First node points to the new node 2 and the link points to the tail node. The last and new node points to the tail node. The info in the tail node is 15 and the link is set to null. "/>
          <p:cNvPicPr>
            <a:picLocks noGrp="1" noChangeAspect="1" noChangeArrowheads="1"/>
          </p:cNvPicPr>
          <p:nvPr>
            <p:ph idx="14"/>
          </p:nvPr>
        </p:nvPicPr>
        <p:blipFill>
          <a:blip r:embed="rId3">
            <a:extLst>
              <a:ext uri="{28A0092B-C50C-407E-A947-70E740481C1C}">
                <a14:useLocalDpi xmlns:a14="http://schemas.microsoft.com/office/drawing/2010/main" val="0"/>
              </a:ext>
            </a:extLst>
          </a:blip>
          <a:srcRect/>
          <a:stretch>
            <a:fillRect/>
          </a:stretch>
        </p:blipFill>
        <p:spPr bwMode="auto">
          <a:xfrm>
            <a:off x="685800" y="4419600"/>
            <a:ext cx="7529451" cy="1350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2717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Building a Linked List Forward (4 of 4)</a:t>
            </a:r>
            <a:endParaRPr lang="en-IN" dirty="0">
              <a:latin typeface="+mn-lt"/>
            </a:endParaRPr>
          </a:p>
        </p:txBody>
      </p:sp>
      <p:sp>
        <p:nvSpPr>
          <p:cNvPr id="3" name="Content Placeholder 2"/>
          <p:cNvSpPr>
            <a:spLocks noGrp="1"/>
          </p:cNvSpPr>
          <p:nvPr>
            <p:ph idx="1"/>
          </p:nvPr>
        </p:nvSpPr>
        <p:spPr>
          <a:xfrm>
            <a:off x="365125" y="1538818"/>
            <a:ext cx="8415338" cy="292388"/>
          </a:xfrm>
        </p:spPr>
        <p:txBody>
          <a:bodyPr/>
          <a:lstStyle/>
          <a:p>
            <a:pPr marL="0" indent="0" eaLnBrk="1" fontAlgn="auto" hangingPunct="1">
              <a:spcAft>
                <a:spcPts val="0"/>
              </a:spcAft>
              <a:buNone/>
              <a:defRPr/>
            </a:pPr>
            <a:r>
              <a:rPr lang="en-US" altLang="en-US" dirty="0"/>
              <a:t>Now repeat this process three more times:</a:t>
            </a:r>
            <a:endParaRPr lang="en-IN" dirty="0"/>
          </a:p>
        </p:txBody>
      </p:sp>
      <p:sp>
        <p:nvSpPr>
          <p:cNvPr id="4" name="Content Placeholder 3"/>
          <p:cNvSpPr>
            <a:spLocks noGrp="1"/>
          </p:cNvSpPr>
          <p:nvPr>
            <p:ph idx="11"/>
          </p:nvPr>
        </p:nvSpPr>
        <p:spPr>
          <a:xfrm>
            <a:off x="381000" y="2057400"/>
            <a:ext cx="8415338" cy="296235"/>
          </a:xfrm>
        </p:spPr>
        <p:txBody>
          <a:bodyPr/>
          <a:lstStyle/>
          <a:p>
            <a:pPr marL="0" indent="0">
              <a:buNone/>
            </a:pPr>
            <a:r>
              <a:rPr lang="en-US" b="1" dirty="0">
                <a:solidFill>
                  <a:schemeClr val="tx1"/>
                </a:solidFill>
              </a:rPr>
              <a:t>FIGURE 16-17 </a:t>
            </a:r>
            <a:r>
              <a:rPr lang="en-US" dirty="0">
                <a:solidFill>
                  <a:schemeClr val="tx1"/>
                </a:solidFill>
              </a:rPr>
              <a:t>List after inserting </a:t>
            </a:r>
            <a:r>
              <a:rPr lang="en-US" b="1" dirty="0">
                <a:solidFill>
                  <a:schemeClr val="tx1"/>
                </a:solidFill>
                <a:latin typeface="Courier New" panose="02070309020205020404" pitchFamily="49" charset="0"/>
                <a:cs typeface="Courier New" panose="02070309020205020404" pitchFamily="49" charset="0"/>
              </a:rPr>
              <a:t>8</a:t>
            </a:r>
            <a:r>
              <a:rPr lang="en-US" dirty="0">
                <a:solidFill>
                  <a:schemeClr val="tx1"/>
                </a:solidFill>
              </a:rPr>
              <a:t>, </a:t>
            </a:r>
            <a:r>
              <a:rPr lang="en-US" b="1" dirty="0">
                <a:solidFill>
                  <a:schemeClr val="tx1"/>
                </a:solidFill>
                <a:latin typeface="Courier New" panose="02070309020205020404" pitchFamily="49" charset="0"/>
                <a:cs typeface="Courier New" panose="02070309020205020404" pitchFamily="49" charset="0"/>
              </a:rPr>
              <a:t>24</a:t>
            </a:r>
            <a:r>
              <a:rPr lang="en-US" dirty="0">
                <a:solidFill>
                  <a:schemeClr val="tx1"/>
                </a:solidFill>
              </a:rPr>
              <a:t>, and </a:t>
            </a:r>
            <a:r>
              <a:rPr lang="en-US" b="1" dirty="0">
                <a:solidFill>
                  <a:schemeClr val="tx1"/>
                </a:solidFill>
                <a:latin typeface="Courier New" panose="02070309020205020404" pitchFamily="49" charset="0"/>
                <a:cs typeface="Courier New" panose="02070309020205020404" pitchFamily="49" charset="0"/>
              </a:rPr>
              <a:t>34</a:t>
            </a:r>
            <a:endParaRPr lang="en-IN" dirty="0">
              <a:solidFill>
                <a:schemeClr val="tx1"/>
              </a:solidFill>
            </a:endParaRPr>
          </a:p>
        </p:txBody>
      </p:sp>
      <p:pic>
        <p:nvPicPr>
          <p:cNvPr id="17410" name="Content Placeholder 5" descr="A linked list of after inserting new nodes 8, 24, and 34. First node points to the new node 2 and the link points to the next node. The info in the second node is 15 and the link points to the third node. The infor in the third node is 8 and the link points to the fourth node. The info in the fourth node is 24 and the link points to the tail node. The last and new node points to the tail node. The info in the tail node is 34 and the link is set to null. "/>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392373" y="2819400"/>
            <a:ext cx="8236626" cy="1485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0766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p:cNvSpPr>
            <a:spLocks noGrp="1" noChangeArrowheads="1"/>
          </p:cNvSpPr>
          <p:nvPr>
            <p:ph type="title"/>
          </p:nvPr>
        </p:nvSpPr>
        <p:spPr>
          <a:xfrm>
            <a:off x="762000" y="406400"/>
            <a:ext cx="8026400" cy="296863"/>
          </a:xfrm>
        </p:spPr>
        <p:txBody>
          <a:bodyPr/>
          <a:lstStyle/>
          <a:p>
            <a:pPr eaLnBrk="1" hangingPunct="1"/>
            <a:r>
              <a:rPr lang="en-US" altLang="en-US" dirty="0">
                <a:latin typeface="+mn-lt"/>
              </a:rPr>
              <a:t>Building a Linked List Backward</a:t>
            </a:r>
          </a:p>
        </p:txBody>
      </p:sp>
      <p:sp>
        <p:nvSpPr>
          <p:cNvPr id="53251" name="Rectangle 6"/>
          <p:cNvSpPr>
            <a:spLocks noGrp="1" noChangeArrowheads="1"/>
          </p:cNvSpPr>
          <p:nvPr>
            <p:ph idx="1"/>
          </p:nvPr>
        </p:nvSpPr>
        <p:spPr>
          <a:xfrm>
            <a:off x="365125" y="1538288"/>
            <a:ext cx="8415338" cy="2087944"/>
          </a:xfrm>
        </p:spPr>
        <p:txBody>
          <a:bodyPr/>
          <a:lstStyle/>
          <a:p>
            <a:pPr eaLnBrk="1" hangingPunct="1">
              <a:lnSpc>
                <a:spcPct val="98000"/>
              </a:lnSpc>
              <a:spcBef>
                <a:spcPct val="18000"/>
              </a:spcBef>
            </a:pPr>
            <a:r>
              <a:rPr lang="en-US" altLang="en-US" dirty="0"/>
              <a:t>Algorithm to build a linked list backward:</a:t>
            </a:r>
          </a:p>
          <a:p>
            <a:pPr lvl="1" eaLnBrk="1" hangingPunct="1">
              <a:lnSpc>
                <a:spcPct val="98000"/>
              </a:lnSpc>
              <a:spcBef>
                <a:spcPct val="18000"/>
              </a:spcBef>
            </a:pPr>
            <a:r>
              <a:rPr lang="en-US" altLang="en-US" dirty="0"/>
              <a:t>Initialize </a:t>
            </a:r>
            <a:r>
              <a:rPr lang="en-US" altLang="en-US" b="1" dirty="0">
                <a:latin typeface="Courier New" pitchFamily="49" charset="0"/>
              </a:rPr>
              <a:t>first</a:t>
            </a:r>
            <a:r>
              <a:rPr lang="en-US" altLang="en-US" dirty="0"/>
              <a:t> to </a:t>
            </a:r>
            <a:r>
              <a:rPr lang="en-US" altLang="en-US" b="1" dirty="0">
                <a:solidFill>
                  <a:srgbClr val="0070C0"/>
                </a:solidFill>
                <a:latin typeface="Courier New" pitchFamily="49" charset="0"/>
                <a:cs typeface="Courier New" pitchFamily="49" charset="0"/>
              </a:rPr>
              <a:t>nullptr</a:t>
            </a:r>
          </a:p>
          <a:p>
            <a:pPr lvl="1" eaLnBrk="1" hangingPunct="1">
              <a:lnSpc>
                <a:spcPct val="98000"/>
              </a:lnSpc>
              <a:spcBef>
                <a:spcPct val="18000"/>
              </a:spcBef>
            </a:pPr>
            <a:r>
              <a:rPr lang="en-US" altLang="en-US" dirty="0"/>
              <a:t>For each item in the list</a:t>
            </a:r>
          </a:p>
          <a:p>
            <a:pPr lvl="2" eaLnBrk="1" hangingPunct="1">
              <a:lnSpc>
                <a:spcPct val="98000"/>
              </a:lnSpc>
              <a:spcBef>
                <a:spcPct val="18000"/>
              </a:spcBef>
            </a:pPr>
            <a:r>
              <a:rPr lang="en-US" altLang="en-US" dirty="0"/>
              <a:t>Create the new node, </a:t>
            </a:r>
            <a:r>
              <a:rPr lang="en-US" altLang="en-US" b="1" dirty="0">
                <a:latin typeface="Courier New" pitchFamily="49" charset="0"/>
              </a:rPr>
              <a:t>newNode</a:t>
            </a:r>
          </a:p>
          <a:p>
            <a:pPr lvl="2" eaLnBrk="1" hangingPunct="1">
              <a:lnSpc>
                <a:spcPct val="98000"/>
              </a:lnSpc>
              <a:spcBef>
                <a:spcPct val="18000"/>
              </a:spcBef>
            </a:pPr>
            <a:r>
              <a:rPr lang="en-US" altLang="en-US" dirty="0"/>
              <a:t>Store the data in </a:t>
            </a:r>
            <a:r>
              <a:rPr lang="en-US" altLang="en-US" b="1" dirty="0">
                <a:latin typeface="Courier New" pitchFamily="49" charset="0"/>
              </a:rPr>
              <a:t>newNode</a:t>
            </a:r>
            <a:endParaRPr lang="en-US" altLang="en-US" b="1" dirty="0"/>
          </a:p>
          <a:p>
            <a:pPr lvl="2" eaLnBrk="1" hangingPunct="1">
              <a:lnSpc>
                <a:spcPct val="98000"/>
              </a:lnSpc>
              <a:spcBef>
                <a:spcPct val="18000"/>
              </a:spcBef>
            </a:pPr>
            <a:r>
              <a:rPr lang="en-US" altLang="en-US" dirty="0"/>
              <a:t>Insert </a:t>
            </a:r>
            <a:r>
              <a:rPr lang="en-US" altLang="en-US" b="1" dirty="0">
                <a:latin typeface="Courier New" pitchFamily="49" charset="0"/>
              </a:rPr>
              <a:t>newNode</a:t>
            </a:r>
            <a:r>
              <a:rPr lang="en-US" altLang="en-US" dirty="0"/>
              <a:t> before </a:t>
            </a:r>
            <a:r>
              <a:rPr lang="en-US" altLang="en-US" b="1" dirty="0">
                <a:latin typeface="Courier New" pitchFamily="49" charset="0"/>
              </a:rPr>
              <a:t>first</a:t>
            </a:r>
          </a:p>
          <a:p>
            <a:pPr lvl="2" eaLnBrk="1" hangingPunct="1">
              <a:lnSpc>
                <a:spcPct val="98000"/>
              </a:lnSpc>
              <a:spcBef>
                <a:spcPct val="18000"/>
              </a:spcBef>
            </a:pPr>
            <a:r>
              <a:rPr lang="en-US" altLang="en-US" dirty="0"/>
              <a:t>Update the value of the pointer </a:t>
            </a:r>
            <a:r>
              <a:rPr lang="en-US" altLang="en-US" b="1" dirty="0">
                <a:latin typeface="Courier New" pitchFamily="49" charset="0"/>
              </a:rPr>
              <a:t>first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Grp="1" noChangeArrowheads="1"/>
          </p:cNvSpPr>
          <p:nvPr>
            <p:ph type="title"/>
          </p:nvPr>
        </p:nvSpPr>
        <p:spPr>
          <a:xfrm>
            <a:off x="762000" y="406400"/>
            <a:ext cx="8026400" cy="296863"/>
          </a:xfrm>
        </p:spPr>
        <p:txBody>
          <a:bodyPr/>
          <a:lstStyle/>
          <a:p>
            <a:pPr eaLnBrk="1" hangingPunct="1"/>
            <a:r>
              <a:rPr lang="en-US" altLang="en-US" dirty="0">
                <a:latin typeface="+mn-lt"/>
              </a:rPr>
              <a:t>Linked List as an ADT (1 of 4)</a:t>
            </a:r>
          </a:p>
        </p:txBody>
      </p:sp>
      <p:sp>
        <p:nvSpPr>
          <p:cNvPr id="54275" name="Rectangle 5"/>
          <p:cNvSpPr>
            <a:spLocks noGrp="1" noChangeArrowheads="1"/>
          </p:cNvSpPr>
          <p:nvPr>
            <p:ph idx="1"/>
          </p:nvPr>
        </p:nvSpPr>
        <p:spPr>
          <a:xfrm>
            <a:off x="365125" y="1538288"/>
            <a:ext cx="8415338" cy="2673039"/>
          </a:xfrm>
        </p:spPr>
        <p:txBody>
          <a:bodyPr/>
          <a:lstStyle/>
          <a:p>
            <a:pPr eaLnBrk="1" hangingPunct="1"/>
            <a:r>
              <a:rPr lang="en-US" altLang="en-US" dirty="0"/>
              <a:t>Basic operations on linked lists:</a:t>
            </a:r>
          </a:p>
          <a:p>
            <a:pPr lvl="1" eaLnBrk="1" hangingPunct="1"/>
            <a:r>
              <a:rPr lang="en-US" altLang="en-US" dirty="0"/>
              <a:t>Initialize the list</a:t>
            </a:r>
          </a:p>
          <a:p>
            <a:pPr lvl="1" eaLnBrk="1" hangingPunct="1"/>
            <a:r>
              <a:rPr lang="en-US" altLang="en-US" dirty="0"/>
              <a:t>Determine whether the list is empty</a:t>
            </a:r>
          </a:p>
          <a:p>
            <a:pPr lvl="1" eaLnBrk="1" hangingPunct="1"/>
            <a:r>
              <a:rPr lang="en-US" altLang="en-US" dirty="0"/>
              <a:t>Print the list</a:t>
            </a:r>
          </a:p>
          <a:p>
            <a:pPr lvl="1" eaLnBrk="1" hangingPunct="1"/>
            <a:r>
              <a:rPr lang="en-US" altLang="en-US" dirty="0"/>
              <a:t>Find the length of the list</a:t>
            </a:r>
          </a:p>
          <a:p>
            <a:pPr lvl="1" eaLnBrk="1" hangingPunct="1"/>
            <a:r>
              <a:rPr lang="en-US" altLang="en-US" dirty="0"/>
              <a:t>Destroy the list</a:t>
            </a:r>
          </a:p>
          <a:p>
            <a:pPr lvl="1" eaLnBrk="1" hangingPunct="1"/>
            <a:r>
              <a:rPr lang="en-US" altLang="en-US" dirty="0"/>
              <a:t>Retrieve </a:t>
            </a:r>
            <a:r>
              <a:rPr lang="en-US" altLang="en-US" b="1" dirty="0">
                <a:latin typeface="Courier New" pitchFamily="49" charset="0"/>
              </a:rPr>
              <a:t>info</a:t>
            </a:r>
            <a:r>
              <a:rPr lang="en-US" altLang="en-US" dirty="0"/>
              <a:t> contained in the first or last node</a:t>
            </a:r>
          </a:p>
          <a:p>
            <a:pPr lvl="1" eaLnBrk="1" hangingPunct="1"/>
            <a:r>
              <a:rPr lang="en-US" altLang="en-US" dirty="0"/>
              <a:t>Search the list for a given item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762000" y="406400"/>
            <a:ext cx="8026400" cy="296863"/>
          </a:xfrm>
        </p:spPr>
        <p:txBody>
          <a:bodyPr/>
          <a:lstStyle/>
          <a:p>
            <a:pPr eaLnBrk="1" hangingPunct="1"/>
            <a:r>
              <a:rPr lang="en-US" altLang="en-US" dirty="0">
                <a:latin typeface="+mn-lt"/>
              </a:rPr>
              <a:t>Linked List as an ADT (2 of 4)</a:t>
            </a:r>
          </a:p>
        </p:txBody>
      </p:sp>
      <p:sp>
        <p:nvSpPr>
          <p:cNvPr id="55299" name="Rectangle 3"/>
          <p:cNvSpPr>
            <a:spLocks noGrp="1" noChangeArrowheads="1"/>
          </p:cNvSpPr>
          <p:nvPr>
            <p:ph idx="1"/>
          </p:nvPr>
        </p:nvSpPr>
        <p:spPr>
          <a:xfrm>
            <a:off x="365125" y="1538288"/>
            <a:ext cx="8415338" cy="1312667"/>
          </a:xfrm>
        </p:spPr>
        <p:txBody>
          <a:bodyPr/>
          <a:lstStyle/>
          <a:p>
            <a:pPr eaLnBrk="1" hangingPunct="1"/>
            <a:r>
              <a:rPr lang="en-US" altLang="en-US" dirty="0"/>
              <a:t>Basic operations on linked lists (continued):</a:t>
            </a:r>
          </a:p>
          <a:p>
            <a:pPr lvl="1" eaLnBrk="1" hangingPunct="1"/>
            <a:r>
              <a:rPr lang="en-US" altLang="en-US" dirty="0"/>
              <a:t>Insert an item in the list</a:t>
            </a:r>
          </a:p>
          <a:p>
            <a:pPr lvl="1" eaLnBrk="1" hangingPunct="1"/>
            <a:r>
              <a:rPr lang="en-US" altLang="en-US" dirty="0"/>
              <a:t>Delete an item from the list</a:t>
            </a:r>
          </a:p>
          <a:p>
            <a:pPr lvl="1" eaLnBrk="1" hangingPunct="1"/>
            <a:r>
              <a:rPr lang="en-US" altLang="en-US" dirty="0"/>
              <a:t>Make a copy of the linked list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762000" y="406400"/>
            <a:ext cx="8026400" cy="296863"/>
          </a:xfrm>
        </p:spPr>
        <p:txBody>
          <a:bodyPr/>
          <a:lstStyle/>
          <a:p>
            <a:pPr eaLnBrk="1" hangingPunct="1"/>
            <a:r>
              <a:rPr lang="en-US" altLang="en-US" dirty="0">
                <a:latin typeface="+mn-lt"/>
              </a:rPr>
              <a:t>Linked List as an ADT (3 of 4)</a:t>
            </a:r>
          </a:p>
        </p:txBody>
      </p:sp>
      <p:sp>
        <p:nvSpPr>
          <p:cNvPr id="56323" name="Rectangle 3"/>
          <p:cNvSpPr>
            <a:spLocks noGrp="1" noChangeArrowheads="1"/>
          </p:cNvSpPr>
          <p:nvPr>
            <p:ph idx="1"/>
          </p:nvPr>
        </p:nvSpPr>
        <p:spPr>
          <a:xfrm>
            <a:off x="365125" y="1538288"/>
            <a:ext cx="8415338" cy="2453364"/>
          </a:xfrm>
        </p:spPr>
        <p:txBody>
          <a:bodyPr/>
          <a:lstStyle/>
          <a:p>
            <a:pPr eaLnBrk="1" hangingPunct="1"/>
            <a:r>
              <a:rPr lang="en-US" altLang="en-US" dirty="0"/>
              <a:t>Two general types of linked lists:</a:t>
            </a:r>
          </a:p>
          <a:p>
            <a:pPr lvl="1" eaLnBrk="1" hangingPunct="1"/>
            <a:r>
              <a:rPr lang="en-US" altLang="en-US" dirty="0"/>
              <a:t>Sorted and unsorted lists</a:t>
            </a:r>
          </a:p>
          <a:p>
            <a:pPr eaLnBrk="1" hangingPunct="1"/>
            <a:r>
              <a:rPr lang="en-US" altLang="en-US" dirty="0"/>
              <a:t>Algorithms to implement the operations search, insert, and remove differ slightly for sorted and unsorted lists</a:t>
            </a:r>
          </a:p>
          <a:p>
            <a:pPr eaLnBrk="1" hangingPunct="1"/>
            <a:r>
              <a:rPr lang="en-US" altLang="en-US" dirty="0"/>
              <a:t>abstract</a:t>
            </a:r>
            <a:r>
              <a:rPr lang="en-US" altLang="en-US" b="1" dirty="0">
                <a:latin typeface="Courier New" pitchFamily="49" charset="0"/>
              </a:rPr>
              <a:t> </a:t>
            </a:r>
            <a:r>
              <a:rPr lang="en-US" altLang="en-US" b="1" dirty="0">
                <a:solidFill>
                  <a:srgbClr val="0070C0"/>
                </a:solidFill>
                <a:latin typeface="Courier New" pitchFamily="49" charset="0"/>
              </a:rPr>
              <a:t>class</a:t>
            </a:r>
            <a:r>
              <a:rPr lang="en-US" altLang="en-US" b="1" dirty="0"/>
              <a:t> </a:t>
            </a:r>
            <a:r>
              <a:rPr lang="en-US" altLang="en-US" b="1" dirty="0">
                <a:latin typeface="Courier New" pitchFamily="49" charset="0"/>
              </a:rPr>
              <a:t>linkedListType</a:t>
            </a:r>
            <a:r>
              <a:rPr lang="en-US" altLang="en-US" b="1" dirty="0"/>
              <a:t> </a:t>
            </a:r>
            <a:r>
              <a:rPr lang="en-US" altLang="en-US" dirty="0"/>
              <a:t>will implement basic linked list operations</a:t>
            </a:r>
          </a:p>
          <a:p>
            <a:pPr lvl="1" eaLnBrk="1" hangingPunct="1"/>
            <a:r>
              <a:rPr lang="en-US" altLang="en-US" dirty="0"/>
              <a:t>Derived classes: </a:t>
            </a:r>
            <a:r>
              <a:rPr lang="en-US" altLang="en-US" b="1" dirty="0">
                <a:latin typeface="Courier New" pitchFamily="49" charset="0"/>
              </a:rPr>
              <a:t>unorderedLinkedList</a:t>
            </a:r>
            <a:r>
              <a:rPr lang="en-US" altLang="en-US" dirty="0"/>
              <a:t> and </a:t>
            </a:r>
            <a:r>
              <a:rPr lang="en-US" altLang="en-US" b="1" dirty="0">
                <a:latin typeface="Courier New" pitchFamily="49" charset="0"/>
              </a:rPr>
              <a:t>orderedLinkedList</a:t>
            </a:r>
            <a:endParaRPr lang="en-US" altLang="en-US"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0" y="406400"/>
            <a:ext cx="8026400" cy="296863"/>
          </a:xfrm>
        </p:spPr>
        <p:txBody>
          <a:bodyPr/>
          <a:lstStyle/>
          <a:p>
            <a:pPr eaLnBrk="1" hangingPunct="1"/>
            <a:r>
              <a:rPr lang="en-US" altLang="en-US" dirty="0">
                <a:latin typeface="+mn-lt"/>
              </a:rPr>
              <a:t>Objectives (2 of 2)</a:t>
            </a:r>
          </a:p>
        </p:txBody>
      </p:sp>
      <p:sp>
        <p:nvSpPr>
          <p:cNvPr id="29699" name="Rectangle 3"/>
          <p:cNvSpPr>
            <a:spLocks noGrp="1" noChangeArrowheads="1"/>
          </p:cNvSpPr>
          <p:nvPr>
            <p:ph idx="1"/>
          </p:nvPr>
        </p:nvSpPr>
        <p:spPr>
          <a:xfrm>
            <a:off x="365125" y="1538288"/>
            <a:ext cx="8415338" cy="2119312"/>
          </a:xfrm>
        </p:spPr>
        <p:txBody>
          <a:bodyPr/>
          <a:lstStyle/>
          <a:p>
            <a:pPr lvl="1" eaLnBrk="1" hangingPunct="1"/>
            <a:r>
              <a:rPr lang="en-US" altLang="en-US" dirty="0"/>
              <a:t>Learn how to create linked list iterators</a:t>
            </a:r>
          </a:p>
          <a:p>
            <a:pPr lvl="1" eaLnBrk="1" hangingPunct="1"/>
            <a:r>
              <a:rPr lang="en-US" altLang="en-US" dirty="0"/>
              <a:t>Learn how to implement the basic operations on a linked list</a:t>
            </a:r>
          </a:p>
          <a:p>
            <a:pPr lvl="1" eaLnBrk="1" hangingPunct="1"/>
            <a:r>
              <a:rPr lang="en-US" altLang="en-US" dirty="0"/>
              <a:t>Learn how to create unordered linked lists</a:t>
            </a:r>
          </a:p>
          <a:p>
            <a:pPr lvl="1" eaLnBrk="1" hangingPunct="1"/>
            <a:r>
              <a:rPr lang="en-US" altLang="en-US" dirty="0"/>
              <a:t>Learn how to create ordered linked lists</a:t>
            </a:r>
          </a:p>
          <a:p>
            <a:pPr lvl="1" eaLnBrk="1" hangingPunct="1"/>
            <a:r>
              <a:rPr lang="en-US" altLang="en-US" dirty="0"/>
              <a:t>Learn how to construct a</a:t>
            </a:r>
          </a:p>
          <a:p>
            <a:pPr lvl="1" eaLnBrk="1" hangingPunct="1"/>
            <a:r>
              <a:rPr lang="en-US" altLang="en-US" dirty="0"/>
              <a:t>Become familiar with circular linked lists doubly linked list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762000" y="406400"/>
            <a:ext cx="8026400" cy="296863"/>
          </a:xfrm>
        </p:spPr>
        <p:txBody>
          <a:bodyPr/>
          <a:lstStyle/>
          <a:p>
            <a:pPr eaLnBrk="1" hangingPunct="1"/>
            <a:r>
              <a:rPr lang="en-US" altLang="en-US" dirty="0">
                <a:latin typeface="+mn-lt"/>
              </a:rPr>
              <a:t>Linked List as an ADT (4 of 4)</a:t>
            </a:r>
          </a:p>
        </p:txBody>
      </p:sp>
      <p:sp>
        <p:nvSpPr>
          <p:cNvPr id="57347" name="Rectangle 5"/>
          <p:cNvSpPr>
            <a:spLocks noGrp="1" noChangeArrowheads="1"/>
          </p:cNvSpPr>
          <p:nvPr>
            <p:ph idx="1"/>
          </p:nvPr>
        </p:nvSpPr>
        <p:spPr>
          <a:xfrm>
            <a:off x="365125" y="1538288"/>
            <a:ext cx="8415338" cy="2841162"/>
          </a:xfrm>
        </p:spPr>
        <p:txBody>
          <a:bodyPr/>
          <a:lstStyle/>
          <a:p>
            <a:pPr eaLnBrk="1" hangingPunct="1"/>
            <a:r>
              <a:rPr lang="en-US" altLang="en-US" dirty="0"/>
              <a:t>For an unordered linked list, can insert a new item at either the end or the beginning</a:t>
            </a:r>
          </a:p>
          <a:p>
            <a:pPr lvl="1" eaLnBrk="1" hangingPunct="1"/>
            <a:r>
              <a:rPr lang="en-US" altLang="en-US" b="1" dirty="0">
                <a:latin typeface="Courier New" pitchFamily="49" charset="0"/>
                <a:cs typeface="Courier New" pitchFamily="49" charset="0"/>
              </a:rPr>
              <a:t>buildListForward</a:t>
            </a:r>
            <a:r>
              <a:rPr lang="en-US" altLang="en-US" dirty="0"/>
              <a:t> inserts item at the end</a:t>
            </a:r>
          </a:p>
          <a:p>
            <a:pPr lvl="1" eaLnBrk="1" hangingPunct="1"/>
            <a:r>
              <a:rPr lang="en-US" altLang="en-US" b="1" dirty="0">
                <a:latin typeface="Courier New" pitchFamily="49" charset="0"/>
                <a:cs typeface="Courier New" pitchFamily="49" charset="0"/>
              </a:rPr>
              <a:t>buildListBackward</a:t>
            </a:r>
            <a:r>
              <a:rPr lang="en-US" altLang="en-US" dirty="0"/>
              <a:t> inserts item at beginning</a:t>
            </a:r>
          </a:p>
          <a:p>
            <a:pPr eaLnBrk="1" hangingPunct="1"/>
            <a:r>
              <a:rPr lang="en-US" altLang="en-US" dirty="0"/>
              <a:t>Will need two functions:</a:t>
            </a:r>
          </a:p>
          <a:p>
            <a:pPr lvl="1" eaLnBrk="1" hangingPunct="1"/>
            <a:r>
              <a:rPr lang="en-US" altLang="en-US" b="1" dirty="0">
                <a:latin typeface="Courier New" pitchFamily="49" charset="0"/>
                <a:cs typeface="Courier New" pitchFamily="49" charset="0"/>
              </a:rPr>
              <a:t>insertFirst</a:t>
            </a:r>
            <a:r>
              <a:rPr lang="en-US" altLang="en-US" dirty="0"/>
              <a:t> and </a:t>
            </a:r>
            <a:r>
              <a:rPr lang="en-US" altLang="en-US" b="1" dirty="0">
                <a:latin typeface="Courier New" pitchFamily="49" charset="0"/>
                <a:cs typeface="Courier New" pitchFamily="49" charset="0"/>
              </a:rPr>
              <a:t>insertLast</a:t>
            </a:r>
          </a:p>
          <a:p>
            <a:pPr eaLnBrk="1" hangingPunct="1"/>
            <a:r>
              <a:rPr lang="en-US" altLang="en-US" dirty="0"/>
              <a:t>Will use two pointers in the list:</a:t>
            </a:r>
          </a:p>
          <a:p>
            <a:pPr lvl="1" eaLnBrk="1" hangingPunct="1"/>
            <a:r>
              <a:rPr lang="en-US" altLang="en-US" b="1" dirty="0">
                <a:latin typeface="Courier New" pitchFamily="49" charset="0"/>
                <a:cs typeface="Courier New" pitchFamily="49" charset="0"/>
              </a:rPr>
              <a:t>first</a:t>
            </a:r>
            <a:r>
              <a:rPr lang="en-US" altLang="en-US" dirty="0"/>
              <a:t> and </a:t>
            </a:r>
            <a:r>
              <a:rPr lang="en-US" altLang="en-US" b="1" dirty="0">
                <a:latin typeface="Courier New" pitchFamily="49" charset="0"/>
                <a:cs typeface="Courier New" pitchFamily="49" charset="0"/>
              </a:rPr>
              <a:t>last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Structure of Linked List Nodes</a:t>
            </a:r>
            <a:endParaRPr lang="en-IN" dirty="0">
              <a:latin typeface="+mn-lt"/>
            </a:endParaRPr>
          </a:p>
        </p:txBody>
      </p:sp>
      <p:sp>
        <p:nvSpPr>
          <p:cNvPr id="3" name="Content Placeholder 2"/>
          <p:cNvSpPr>
            <a:spLocks noGrp="1"/>
          </p:cNvSpPr>
          <p:nvPr>
            <p:ph idx="1"/>
          </p:nvPr>
        </p:nvSpPr>
        <p:spPr>
          <a:xfrm>
            <a:off x="365125" y="1538818"/>
            <a:ext cx="8415338" cy="1188787"/>
          </a:xfrm>
        </p:spPr>
        <p:txBody>
          <a:bodyPr/>
          <a:lstStyle/>
          <a:p>
            <a:pPr eaLnBrk="1" hangingPunct="1"/>
            <a:r>
              <a:rPr lang="en-US" altLang="en-US" dirty="0"/>
              <a:t>Each node has two member variables </a:t>
            </a:r>
          </a:p>
          <a:p>
            <a:pPr eaLnBrk="1" hangingPunct="1"/>
            <a:r>
              <a:rPr lang="en-US" altLang="en-US" dirty="0"/>
              <a:t>We implement the node of a linked list as a </a:t>
            </a:r>
            <a:r>
              <a:rPr lang="en-US" altLang="en-US" b="1" dirty="0">
                <a:solidFill>
                  <a:srgbClr val="0070C0"/>
                </a:solidFill>
                <a:latin typeface="Courier New" pitchFamily="49" charset="0"/>
              </a:rPr>
              <a:t>struct</a:t>
            </a:r>
          </a:p>
          <a:p>
            <a:pPr eaLnBrk="1" hangingPunct="1"/>
            <a:r>
              <a:rPr lang="en-US" altLang="en-US" dirty="0"/>
              <a:t>Definition of the </a:t>
            </a:r>
            <a:r>
              <a:rPr lang="en-US" altLang="en-US" b="1" dirty="0">
                <a:solidFill>
                  <a:srgbClr val="0070C0"/>
                </a:solidFill>
                <a:latin typeface="Courier New" pitchFamily="49" charset="0"/>
              </a:rPr>
              <a:t>struct</a:t>
            </a:r>
            <a:r>
              <a:rPr lang="en-US" altLang="en-US" b="1" dirty="0">
                <a:latin typeface="Courier New" pitchFamily="49" charset="0"/>
              </a:rPr>
              <a:t> nodeType</a:t>
            </a:r>
            <a:r>
              <a:rPr lang="en-US" altLang="en-US" dirty="0"/>
              <a:t>:</a:t>
            </a:r>
            <a:endParaRPr lang="en-IN" dirty="0"/>
          </a:p>
        </p:txBody>
      </p:sp>
      <p:pic>
        <p:nvPicPr>
          <p:cNvPr id="18434" name="Content Placeholder 3" descr="//Definition of the node&#10;template &lt;class Type&gt;&#10;struct nodeType&#10;{&#10;    Type info;&#10;    nodeType&lt;Type&gt; *link;&#10;};"/>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775709" y="3101142"/>
            <a:ext cx="3551611" cy="2068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472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04142"/>
            <a:ext cx="8026400" cy="300467"/>
          </a:xfrm>
        </p:spPr>
        <p:txBody>
          <a:bodyPr/>
          <a:lstStyle/>
          <a:p>
            <a:r>
              <a:rPr lang="en-US" altLang="en-US" dirty="0">
                <a:latin typeface="+mn-lt"/>
              </a:rPr>
              <a:t>Member Variables of the </a:t>
            </a:r>
            <a:r>
              <a:rPr lang="en-US" altLang="en-US" dirty="0">
                <a:latin typeface="Courier New" pitchFamily="49" charset="0"/>
                <a:cs typeface="Courier New" pitchFamily="49" charset="0"/>
              </a:rPr>
              <a:t>class </a:t>
            </a:r>
            <a:r>
              <a:rPr lang="en-US" altLang="en-US" dirty="0" err="1">
                <a:latin typeface="Courier New" pitchFamily="49" charset="0"/>
                <a:cs typeface="Courier New" pitchFamily="49" charset="0"/>
              </a:rPr>
              <a:t>linkedListType</a:t>
            </a:r>
            <a:endParaRPr lang="en-IN" dirty="0">
              <a:latin typeface="Courier New" pitchFamily="49" charset="0"/>
              <a:cs typeface="Courier New" pitchFamily="49" charset="0"/>
            </a:endParaRPr>
          </a:p>
        </p:txBody>
      </p:sp>
      <p:sp>
        <p:nvSpPr>
          <p:cNvPr id="3" name="Content Placeholder 2"/>
          <p:cNvSpPr>
            <a:spLocks noGrp="1"/>
          </p:cNvSpPr>
          <p:nvPr>
            <p:ph idx="1"/>
          </p:nvPr>
        </p:nvSpPr>
        <p:spPr>
          <a:xfrm>
            <a:off x="365125" y="1538818"/>
            <a:ext cx="8415338" cy="976036"/>
          </a:xfrm>
        </p:spPr>
        <p:txBody>
          <a:bodyPr/>
          <a:lstStyle/>
          <a:p>
            <a:pPr eaLnBrk="1" hangingPunct="1"/>
            <a:r>
              <a:rPr lang="en-US" altLang="en-US" b="1" dirty="0" err="1">
                <a:latin typeface="Courier New" pitchFamily="49" charset="0"/>
              </a:rPr>
              <a:t>linkedListType</a:t>
            </a:r>
            <a:r>
              <a:rPr lang="en-US" altLang="en-US" dirty="0"/>
              <a:t> has three member variables:</a:t>
            </a:r>
          </a:p>
          <a:p>
            <a:pPr lvl="1" eaLnBrk="1" hangingPunct="1"/>
            <a:r>
              <a:rPr lang="en-US" altLang="en-US" dirty="0"/>
              <a:t>Two pointers: </a:t>
            </a:r>
            <a:r>
              <a:rPr lang="en-US" altLang="en-US" b="1" dirty="0">
                <a:latin typeface="Courier New" pitchFamily="49" charset="0"/>
              </a:rPr>
              <a:t>first</a:t>
            </a:r>
            <a:r>
              <a:rPr lang="en-US" altLang="en-US" dirty="0"/>
              <a:t> and </a:t>
            </a:r>
            <a:r>
              <a:rPr lang="en-US" altLang="en-US" b="1" dirty="0">
                <a:latin typeface="Courier New" pitchFamily="49" charset="0"/>
              </a:rPr>
              <a:t>last</a:t>
            </a:r>
          </a:p>
          <a:p>
            <a:pPr lvl="1" eaLnBrk="1" hangingPunct="1"/>
            <a:r>
              <a:rPr lang="en-US" altLang="en-US" dirty="0">
                <a:latin typeface="Courier New" pitchFamily="49" charset="0"/>
              </a:rPr>
              <a:t>count</a:t>
            </a:r>
            <a:r>
              <a:rPr lang="en-US" altLang="en-US" dirty="0"/>
              <a:t>: the number of nodes in the list</a:t>
            </a:r>
            <a:endParaRPr lang="en-IN" dirty="0"/>
          </a:p>
        </p:txBody>
      </p:sp>
      <p:pic>
        <p:nvPicPr>
          <p:cNvPr id="19458" name="Content Placeholder 3" descr="protected:&#10;    int count; //variable to store the number of&#10;    //elements in the list&#10;    nodeType&lt;Type&gt; *first; //pointer to the first node&#10;    //of the list&#10;    nodeType&lt;Type&gt; *last; //pointer to the last node&#10;    //of the list"/>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406021" y="2819400"/>
            <a:ext cx="7956594" cy="188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3347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Grp="1" noChangeArrowheads="1"/>
          </p:cNvSpPr>
          <p:nvPr>
            <p:ph type="title"/>
          </p:nvPr>
        </p:nvSpPr>
        <p:spPr>
          <a:xfrm>
            <a:off x="762000" y="406400"/>
            <a:ext cx="8026400" cy="296863"/>
          </a:xfrm>
        </p:spPr>
        <p:txBody>
          <a:bodyPr/>
          <a:lstStyle/>
          <a:p>
            <a:pPr eaLnBrk="1" hangingPunct="1"/>
            <a:r>
              <a:rPr lang="en-US" altLang="en-US" dirty="0">
                <a:latin typeface="+mn-lt"/>
              </a:rPr>
              <a:t>Linked List Iterators (1 of 4)</a:t>
            </a:r>
          </a:p>
        </p:txBody>
      </p:sp>
      <p:sp>
        <p:nvSpPr>
          <p:cNvPr id="60419" name="Rectangle 5"/>
          <p:cNvSpPr>
            <a:spLocks noGrp="1" noChangeArrowheads="1"/>
          </p:cNvSpPr>
          <p:nvPr>
            <p:ph idx="1"/>
          </p:nvPr>
        </p:nvSpPr>
        <p:spPr>
          <a:xfrm>
            <a:off x="365125" y="1538288"/>
            <a:ext cx="8415338" cy="2600905"/>
          </a:xfrm>
        </p:spPr>
        <p:txBody>
          <a:bodyPr/>
          <a:lstStyle/>
          <a:p>
            <a:pPr eaLnBrk="1" hangingPunct="1"/>
            <a:r>
              <a:rPr lang="en-US" altLang="en-US" dirty="0"/>
              <a:t>To process each node of the list</a:t>
            </a:r>
          </a:p>
          <a:p>
            <a:pPr lvl="1" eaLnBrk="1" hangingPunct="1"/>
            <a:r>
              <a:rPr lang="en-US" altLang="en-US" dirty="0"/>
              <a:t>List must be traversed, starting at first node</a:t>
            </a:r>
          </a:p>
          <a:p>
            <a:pPr eaLnBrk="1" hangingPunct="1"/>
            <a:r>
              <a:rPr lang="en-US" altLang="en-US" u="sng" dirty="0"/>
              <a:t>Iterator</a:t>
            </a:r>
            <a:r>
              <a:rPr lang="en-US" altLang="en-US" dirty="0"/>
              <a:t>: object that produces each element of a container, one element at a time</a:t>
            </a:r>
          </a:p>
          <a:p>
            <a:pPr lvl="1" eaLnBrk="1" hangingPunct="1"/>
            <a:r>
              <a:rPr lang="en-US" altLang="en-US" dirty="0"/>
              <a:t>The two most common iterator operations:</a:t>
            </a:r>
          </a:p>
          <a:p>
            <a:pPr lvl="2" eaLnBrk="1" hangingPunct="1">
              <a:buFontTx/>
              <a:buNone/>
            </a:pPr>
            <a:r>
              <a:rPr lang="en-US" altLang="en-US" sz="2500" dirty="0"/>
              <a:t>	</a:t>
            </a:r>
            <a:r>
              <a:rPr lang="en-US" altLang="en-US" sz="2500" b="1" dirty="0">
                <a:latin typeface="Courier New" pitchFamily="49" charset="0"/>
                <a:cs typeface="Courier New" pitchFamily="49" charset="0"/>
              </a:rPr>
              <a:t>++</a:t>
            </a:r>
            <a:r>
              <a:rPr lang="en-US" altLang="en-US" sz="2500" dirty="0"/>
              <a:t> (the increment operator)</a:t>
            </a:r>
          </a:p>
          <a:p>
            <a:pPr lvl="2" eaLnBrk="1" hangingPunct="1">
              <a:buFontTx/>
              <a:buNone/>
            </a:pPr>
            <a:r>
              <a:rPr lang="en-US" altLang="en-US" sz="2500" dirty="0"/>
              <a:t>	</a:t>
            </a:r>
            <a:r>
              <a:rPr lang="en-US" altLang="en-US" sz="2500" b="1" dirty="0">
                <a:latin typeface="Courier New" pitchFamily="49" charset="0"/>
                <a:cs typeface="Courier New" pitchFamily="49" charset="0"/>
              </a:rPr>
              <a:t>*</a:t>
            </a:r>
            <a:r>
              <a:rPr lang="en-US" altLang="en-US" sz="2500" dirty="0"/>
              <a:t> (the dereferencing operator)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ChangeArrowheads="1"/>
          </p:cNvSpPr>
          <p:nvPr>
            <p:ph type="title"/>
          </p:nvPr>
        </p:nvSpPr>
        <p:spPr>
          <a:xfrm>
            <a:off x="762000" y="406400"/>
            <a:ext cx="8026400" cy="296863"/>
          </a:xfrm>
        </p:spPr>
        <p:txBody>
          <a:bodyPr/>
          <a:lstStyle/>
          <a:p>
            <a:pPr eaLnBrk="1" hangingPunct="1"/>
            <a:r>
              <a:rPr lang="en-US" altLang="en-US" dirty="0">
                <a:latin typeface="+mn-lt"/>
              </a:rPr>
              <a:t>Linked List Iterators (2 of 4)</a:t>
            </a:r>
          </a:p>
        </p:txBody>
      </p:sp>
      <p:sp>
        <p:nvSpPr>
          <p:cNvPr id="61443" name="Rectangle 5"/>
          <p:cNvSpPr>
            <a:spLocks noGrp="1" noChangeArrowheads="1"/>
          </p:cNvSpPr>
          <p:nvPr>
            <p:ph idx="1"/>
          </p:nvPr>
        </p:nvSpPr>
        <p:spPr>
          <a:xfrm>
            <a:off x="365125" y="1538288"/>
            <a:ext cx="8415338" cy="1235723"/>
          </a:xfrm>
        </p:spPr>
        <p:txBody>
          <a:bodyPr/>
          <a:lstStyle/>
          <a:p>
            <a:pPr eaLnBrk="1" hangingPunct="1"/>
            <a:r>
              <a:rPr lang="en-US" altLang="en-US" dirty="0"/>
              <a:t>An iterator is an object</a:t>
            </a:r>
          </a:p>
          <a:p>
            <a:pPr lvl="1" eaLnBrk="1" hangingPunct="1"/>
            <a:r>
              <a:rPr lang="en-US" altLang="en-US" dirty="0"/>
              <a:t>Need to define a class (</a:t>
            </a:r>
            <a:r>
              <a:rPr lang="en-US" altLang="en-US" b="1" dirty="0">
                <a:latin typeface="Courier New" pitchFamily="49" charset="0"/>
              </a:rPr>
              <a:t>linkedListIterator</a:t>
            </a:r>
            <a:r>
              <a:rPr lang="en-US" altLang="en-US" dirty="0"/>
              <a:t>) to create iterators to objects of the </a:t>
            </a:r>
            <a:r>
              <a:rPr lang="en-US" altLang="en-US" b="1" dirty="0">
                <a:solidFill>
                  <a:srgbClr val="0070C0"/>
                </a:solidFill>
                <a:latin typeface="Courier New" pitchFamily="49" charset="0"/>
              </a:rPr>
              <a:t>class</a:t>
            </a:r>
            <a:r>
              <a:rPr lang="en-US" altLang="en-US" b="1" dirty="0">
                <a:latin typeface="Courier New" pitchFamily="49" charset="0"/>
              </a:rPr>
              <a:t> linkedListType</a:t>
            </a:r>
          </a:p>
          <a:p>
            <a:pPr lvl="1" eaLnBrk="1" hangingPunct="1"/>
            <a:r>
              <a:rPr lang="en-US" altLang="en-US" dirty="0"/>
              <a:t>Will have one member variable to refer to the current node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Linked List Iterators (3 of 4)</a:t>
            </a:r>
            <a:endParaRPr lang="en-IN" dirty="0">
              <a:latin typeface="+mn-lt"/>
            </a:endParaRPr>
          </a:p>
        </p:txBody>
      </p:sp>
      <p:sp>
        <p:nvSpPr>
          <p:cNvPr id="3" name="Content Placeholder 2"/>
          <p:cNvSpPr>
            <a:spLocks noGrp="1"/>
          </p:cNvSpPr>
          <p:nvPr>
            <p:ph idx="1"/>
          </p:nvPr>
        </p:nvSpPr>
        <p:spPr>
          <a:xfrm>
            <a:off x="365125" y="1538818"/>
            <a:ext cx="8415338" cy="296235"/>
          </a:xfrm>
        </p:spPr>
        <p:txBody>
          <a:bodyPr/>
          <a:lstStyle/>
          <a:p>
            <a:pPr marL="0" indent="0">
              <a:buNone/>
            </a:pPr>
            <a:r>
              <a:rPr lang="en-US" b="1" dirty="0">
                <a:solidFill>
                  <a:schemeClr val="tx1"/>
                </a:solidFill>
              </a:rPr>
              <a:t>FIGURE 16-19 </a:t>
            </a:r>
            <a:r>
              <a:rPr lang="en-US" dirty="0">
                <a:solidFill>
                  <a:schemeClr val="tx1"/>
                </a:solidFill>
              </a:rPr>
              <a:t>UML class diagram of the </a:t>
            </a:r>
            <a:r>
              <a:rPr lang="en-US" b="1" dirty="0">
                <a:solidFill>
                  <a:schemeClr val="tx1"/>
                </a:solidFill>
                <a:latin typeface="Courier New" panose="02070309020205020404" pitchFamily="49" charset="0"/>
                <a:cs typeface="Courier New" panose="02070309020205020404" pitchFamily="49" charset="0"/>
              </a:rPr>
              <a:t>class</a:t>
            </a:r>
            <a:r>
              <a:rPr lang="en-US" dirty="0">
                <a:solidFill>
                  <a:schemeClr val="tx1"/>
                </a:solidFill>
              </a:rPr>
              <a:t> </a:t>
            </a:r>
            <a:r>
              <a:rPr lang="en-US" b="1" dirty="0" err="1">
                <a:solidFill>
                  <a:schemeClr val="tx1"/>
                </a:solidFill>
                <a:latin typeface="Courier New" panose="02070309020205020404" pitchFamily="49" charset="0"/>
                <a:cs typeface="Courier New" panose="02070309020205020404" pitchFamily="49" charset="0"/>
              </a:rPr>
              <a:t>linkedListIterator</a:t>
            </a:r>
            <a:endParaRPr lang="en-IN" dirty="0">
              <a:solidFill>
                <a:schemeClr val="tx1"/>
              </a:solidFill>
            </a:endParaRPr>
          </a:p>
        </p:txBody>
      </p:sp>
      <p:pic>
        <p:nvPicPr>
          <p:cNvPr id="20482" name="Content Placeholder 3" descr="A U M L class diagram for the linked list Iterator left angle bracket Type right angle bracket.&#10;Line 1: minus asterisk current colon node type left angle bracket Type right angle bracket.&#10;Line 2: plus linked list iterator left parenthesis right parenthesis&#10;Line 3:plus linked list iterator left parenthesis node type is less than type right parenthesis&#10;Line 4: plus operator asterisk left parenthesis right parenthesis colon type&#10;Line 5: plus operator plus plus left parenthesis right parenthesis colon linked list Iterator left angle bracket Type right angle bracket.&#10;Line 6: plus operator equals equals left parenthesis const linked list Iterator left angle bracket Type right angle bracket ampersand right parenthesis const colon bool&#10; Line 7: plus operator NOT equals left parenthesis const linked list Iterator left angle bracket Type right angle bracket ampersand right parenthesis const colon bool"/>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609600" y="2286000"/>
            <a:ext cx="7884433" cy="2753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511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Linked List Iterators (4 of 4)</a:t>
            </a:r>
            <a:endParaRPr lang="en-IN" dirty="0">
              <a:latin typeface="+mn-lt"/>
            </a:endParaRPr>
          </a:p>
        </p:txBody>
      </p:sp>
      <p:sp>
        <p:nvSpPr>
          <p:cNvPr id="3" name="Content Placeholder 2"/>
          <p:cNvSpPr>
            <a:spLocks noGrp="1"/>
          </p:cNvSpPr>
          <p:nvPr>
            <p:ph idx="1"/>
          </p:nvPr>
        </p:nvSpPr>
        <p:spPr>
          <a:xfrm>
            <a:off x="365125" y="1538818"/>
            <a:ext cx="8415338" cy="296235"/>
          </a:xfrm>
        </p:spPr>
        <p:txBody>
          <a:bodyPr/>
          <a:lstStyle/>
          <a:p>
            <a:pPr marL="0" indent="0">
              <a:buNone/>
            </a:pPr>
            <a:r>
              <a:rPr lang="en-US" b="1" dirty="0">
                <a:solidFill>
                  <a:schemeClr val="tx1"/>
                </a:solidFill>
              </a:rPr>
              <a:t>FIGURE 16-20 </a:t>
            </a:r>
            <a:r>
              <a:rPr lang="en-US" dirty="0">
                <a:solidFill>
                  <a:schemeClr val="tx1"/>
                </a:solidFill>
              </a:rPr>
              <a:t>UML class diagram of the </a:t>
            </a:r>
            <a:r>
              <a:rPr lang="en-US" b="1" dirty="0">
                <a:solidFill>
                  <a:schemeClr val="tx1"/>
                </a:solidFill>
                <a:latin typeface="Courier New" panose="02070309020205020404" pitchFamily="49" charset="0"/>
                <a:cs typeface="Courier New" panose="02070309020205020404" pitchFamily="49" charset="0"/>
              </a:rPr>
              <a:t>class</a:t>
            </a:r>
            <a:r>
              <a:rPr lang="en-US" dirty="0">
                <a:solidFill>
                  <a:schemeClr val="tx1"/>
                </a:solidFill>
              </a:rPr>
              <a:t> </a:t>
            </a:r>
            <a:r>
              <a:rPr lang="en-US" b="1" dirty="0" err="1">
                <a:solidFill>
                  <a:schemeClr val="tx1"/>
                </a:solidFill>
                <a:latin typeface="Courier New" panose="02070309020205020404" pitchFamily="49" charset="0"/>
                <a:cs typeface="Courier New" panose="02070309020205020404" pitchFamily="49" charset="0"/>
              </a:rPr>
              <a:t>linkedListType</a:t>
            </a:r>
            <a:endParaRPr lang="en-IN" dirty="0">
              <a:solidFill>
                <a:schemeClr val="tx1"/>
              </a:solidFill>
            </a:endParaRPr>
          </a:p>
        </p:txBody>
      </p:sp>
      <p:pic>
        <p:nvPicPr>
          <p:cNvPr id="21506" name="Content Placeholder 3" descr="A U M L class diagram for the linked list Type left angle bracket Type right angle bracket.&#10;Line 1: Hash count colon int&#10;Line 2: Hash asterisk first colon node type left angle bracket Type right angle bracket.&#10;Line 3: Hash asterisk last colon node type left angle bracket Type right angle bracket.&#10;Line 4: plus operator equals left parenthesis const linked list Type left angle bracket Type right angle bracket ampersand right parenthesis colon const linked list Type left angle bracket Type right angle bracket ampersand.&#10;Line 5: plus initialize list left parenthesis right parenthesis colon void&#10;Line 6: plus is Empty list left parenthesis right parenthesis const colon bool&#10;Line 7: plus print left parenthesis right parenthesis const colon void&#10;Line 8: plus length left parenthesis right parenthesis const colon int&#10;Line 9: plus destroy list left parenthesis right parenthesis colon void&#10;Line 10:plus front left parenthesis right parenthesis const colon Type&#10;Line 11: plus back left parenthesis right parenthesis const colon Type&#10;Line 12: plus search left parenthesis const Type ampersand right parenthesis const equals 0 colon bool&#10;Line 13: plus insert first left parenthesis const Type ampersand right parenthesis equals 0 colon void&#10;Line 14: plus insert last left parenthesis const Type ampersand right parenthesis equals 0 colon void&#10;Line 15: plus delete node left parenthesis const Type ampersand right parenthesis equals 0 colon void&#10;Line 16: plus begin left parenthesis right parenthesis colon linked list Type left angle bracket Type right angle bracket.&#10;Line 17: plus end left parenthesis right parenthesis linked list Type left angle bracket Type right angle bracket.&#10;Line 18: plus linked list type left parenthesis right parenthesis&#10;Line 19: plus linked list type left parenthesis const linked list Type left angle bracket Type right angle bracket ampersand right parenthesis&#10;Line 20: plus tilde linked list type left parenthesis right parenthesis&#10;Line 21: tilde copy list left parenthesis linked list Type left angle bracket Type right angle bracket ampersand right parenthesis colon void"/>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2012008" y="2106555"/>
            <a:ext cx="5188170" cy="403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5045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Default Constructor</a:t>
            </a:r>
            <a:endParaRPr lang="en-IN" dirty="0">
              <a:latin typeface="+mn-lt"/>
            </a:endParaRPr>
          </a:p>
        </p:txBody>
      </p:sp>
      <p:sp>
        <p:nvSpPr>
          <p:cNvPr id="3" name="Content Placeholder 2"/>
          <p:cNvSpPr>
            <a:spLocks noGrp="1"/>
          </p:cNvSpPr>
          <p:nvPr>
            <p:ph idx="1"/>
          </p:nvPr>
        </p:nvSpPr>
        <p:spPr>
          <a:xfrm>
            <a:off x="365125" y="1538818"/>
            <a:ext cx="8415338" cy="632481"/>
          </a:xfrm>
        </p:spPr>
        <p:txBody>
          <a:bodyPr/>
          <a:lstStyle/>
          <a:p>
            <a:pPr eaLnBrk="1" hangingPunct="1"/>
            <a:r>
              <a:rPr lang="en-US" altLang="en-US" dirty="0"/>
              <a:t>Default constructor:</a:t>
            </a:r>
          </a:p>
          <a:p>
            <a:pPr lvl="1" eaLnBrk="1" hangingPunct="1"/>
            <a:r>
              <a:rPr lang="en-US" altLang="en-US" dirty="0"/>
              <a:t>Initializes the list to an empty state</a:t>
            </a:r>
            <a:endParaRPr lang="en-IN" dirty="0"/>
          </a:p>
        </p:txBody>
      </p:sp>
      <p:pic>
        <p:nvPicPr>
          <p:cNvPr id="22530" name="Content Placeholder 3" descr="template &lt;class Type&gt;&#10;doublyLinkedList&lt;Type&gt;::doublyLinkedList()&#10;{&#10;    first= nullptr;&#10;    last = nullptr;&#10;    count = 0;&#10;}"/>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1319895" y="2725373"/>
            <a:ext cx="6116726" cy="2068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26741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762000" y="406400"/>
            <a:ext cx="8026400" cy="296863"/>
          </a:xfrm>
        </p:spPr>
        <p:txBody>
          <a:bodyPr/>
          <a:lstStyle/>
          <a:p>
            <a:pPr eaLnBrk="1" hangingPunct="1"/>
            <a:r>
              <a:rPr lang="en-US" altLang="en-US" dirty="0">
                <a:latin typeface="+mn-lt"/>
              </a:rPr>
              <a:t>Destroy the List</a:t>
            </a:r>
          </a:p>
        </p:txBody>
      </p:sp>
      <p:sp>
        <p:nvSpPr>
          <p:cNvPr id="65539" name="Content Placeholder 2"/>
          <p:cNvSpPr>
            <a:spLocks noGrp="1"/>
          </p:cNvSpPr>
          <p:nvPr>
            <p:ph idx="1"/>
          </p:nvPr>
        </p:nvSpPr>
        <p:spPr>
          <a:xfrm>
            <a:off x="365125" y="1538288"/>
            <a:ext cx="8415338" cy="972574"/>
          </a:xfrm>
        </p:spPr>
        <p:txBody>
          <a:bodyPr/>
          <a:lstStyle/>
          <a:p>
            <a:pPr eaLnBrk="1" hangingPunct="1"/>
            <a:r>
              <a:rPr lang="en-US" altLang="en-US" dirty="0"/>
              <a:t>Function </a:t>
            </a:r>
            <a:r>
              <a:rPr lang="en-US" altLang="en-US" b="1" dirty="0">
                <a:latin typeface="Courier New" pitchFamily="49" charset="0"/>
                <a:cs typeface="Courier New" pitchFamily="49" charset="0"/>
              </a:rPr>
              <a:t>destroyList</a:t>
            </a:r>
            <a:r>
              <a:rPr lang="en-US" altLang="en-US" dirty="0"/>
              <a:t>: </a:t>
            </a:r>
          </a:p>
          <a:p>
            <a:pPr lvl="1" eaLnBrk="1" hangingPunct="1"/>
            <a:r>
              <a:rPr lang="en-US" altLang="en-US" dirty="0"/>
              <a:t>Traverses the list to deallocate memory occupied by each node</a:t>
            </a:r>
          </a:p>
          <a:p>
            <a:pPr lvl="1" eaLnBrk="1" hangingPunct="1"/>
            <a:r>
              <a:rPr lang="en-US" altLang="en-US" dirty="0"/>
              <a:t>Once list is destroyed, sets pointers </a:t>
            </a:r>
            <a:r>
              <a:rPr lang="en-US" altLang="en-US" b="1" dirty="0">
                <a:latin typeface="Courier New" pitchFamily="49" charset="0"/>
                <a:cs typeface="Courier New" pitchFamily="49" charset="0"/>
              </a:rPr>
              <a:t>first</a:t>
            </a:r>
            <a:r>
              <a:rPr lang="en-US" altLang="en-US" dirty="0"/>
              <a:t> and </a:t>
            </a:r>
            <a:r>
              <a:rPr lang="en-US" altLang="en-US" b="1" dirty="0">
                <a:latin typeface="Courier New" pitchFamily="49" charset="0"/>
                <a:cs typeface="Courier New" pitchFamily="49" charset="0"/>
              </a:rPr>
              <a:t>last</a:t>
            </a:r>
            <a:r>
              <a:rPr lang="en-US" altLang="en-US" dirty="0"/>
              <a:t> to </a:t>
            </a:r>
            <a:r>
              <a:rPr lang="en-US" altLang="en-US" b="1" dirty="0">
                <a:solidFill>
                  <a:srgbClr val="0070C0"/>
                </a:solidFill>
                <a:latin typeface="Courier New" pitchFamily="49" charset="0"/>
                <a:cs typeface="Courier New" pitchFamily="49" charset="0"/>
              </a:rPr>
              <a:t>nullptr</a:t>
            </a:r>
            <a:r>
              <a:rPr lang="en-US" altLang="en-US" dirty="0"/>
              <a:t> and </a:t>
            </a:r>
            <a:r>
              <a:rPr lang="en-US" altLang="en-US" b="1" dirty="0">
                <a:latin typeface="Courier New" pitchFamily="49" charset="0"/>
                <a:cs typeface="Courier New" pitchFamily="49" charset="0"/>
              </a:rPr>
              <a:t>count</a:t>
            </a:r>
            <a:r>
              <a:rPr lang="en-US" altLang="en-US" dirty="0"/>
              <a:t> to </a:t>
            </a:r>
            <a:r>
              <a:rPr lang="en-US" altLang="en-US" b="1" dirty="0">
                <a:latin typeface="Courier New" pitchFamily="49" charset="0"/>
                <a:cs typeface="Courier New" pitchFamily="49" charset="0"/>
              </a:rPr>
              <a:t>0</a:t>
            </a:r>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762000" y="406400"/>
            <a:ext cx="8026400" cy="296863"/>
          </a:xfrm>
        </p:spPr>
        <p:txBody>
          <a:bodyPr/>
          <a:lstStyle/>
          <a:p>
            <a:pPr eaLnBrk="1" hangingPunct="1"/>
            <a:r>
              <a:rPr lang="en-US" altLang="en-US" dirty="0">
                <a:latin typeface="+mn-lt"/>
              </a:rPr>
              <a:t>Initialize the List</a:t>
            </a:r>
          </a:p>
        </p:txBody>
      </p:sp>
      <p:sp>
        <p:nvSpPr>
          <p:cNvPr id="3" name="Content Placeholder 2"/>
          <p:cNvSpPr>
            <a:spLocks noGrp="1"/>
          </p:cNvSpPr>
          <p:nvPr>
            <p:ph idx="1"/>
          </p:nvPr>
        </p:nvSpPr>
        <p:spPr>
          <a:xfrm>
            <a:off x="365125" y="1538288"/>
            <a:ext cx="8415338" cy="1371145"/>
          </a:xfrm>
        </p:spPr>
        <p:txBody>
          <a:bodyPr rtlCol="0"/>
          <a:lstStyle/>
          <a:p>
            <a:pPr eaLnBrk="1" fontAlgn="auto" hangingPunct="1">
              <a:spcAft>
                <a:spcPts val="0"/>
              </a:spcAft>
              <a:buFont typeface="Arial" pitchFamily="34" charset="0"/>
              <a:buChar char="•"/>
              <a:defRPr/>
            </a:pPr>
            <a:r>
              <a:rPr lang="en-US" dirty="0">
                <a:solidFill>
                  <a:schemeClr val="tx1">
                    <a:lumMod val="75000"/>
                    <a:lumOff val="25000"/>
                  </a:schemeClr>
                </a:solidFill>
              </a:rPr>
              <a:t>Function </a:t>
            </a:r>
            <a:r>
              <a:rPr lang="en-US" b="1" dirty="0">
                <a:solidFill>
                  <a:schemeClr val="tx1">
                    <a:lumMod val="75000"/>
                    <a:lumOff val="25000"/>
                  </a:schemeClr>
                </a:solidFill>
                <a:latin typeface="Courier New" pitchFamily="49" charset="0"/>
                <a:cs typeface="Courier New" pitchFamily="49" charset="0"/>
              </a:rPr>
              <a:t>initializeList</a:t>
            </a:r>
            <a:r>
              <a:rPr lang="en-US" dirty="0">
                <a:solidFill>
                  <a:schemeClr val="tx1">
                    <a:lumMod val="75000"/>
                    <a:lumOff val="25000"/>
                  </a:schemeClr>
                </a:solidFill>
              </a:rPr>
              <a:t>: </a:t>
            </a:r>
          </a:p>
          <a:p>
            <a:pPr lvl="1" eaLnBrk="1" fontAlgn="auto" hangingPunct="1">
              <a:spcAft>
                <a:spcPts val="0"/>
              </a:spcAft>
              <a:buFont typeface="Arial" pitchFamily="34" charset="0"/>
              <a:buChar char="•"/>
              <a:defRPr/>
            </a:pPr>
            <a:r>
              <a:rPr lang="en-US" dirty="0">
                <a:solidFill>
                  <a:schemeClr val="tx1">
                    <a:lumMod val="75000"/>
                    <a:lumOff val="25000"/>
                  </a:schemeClr>
                </a:solidFill>
              </a:rPr>
              <a:t>Initializes list to an empty state</a:t>
            </a:r>
          </a:p>
          <a:p>
            <a:pPr eaLnBrk="1" fontAlgn="auto" hangingPunct="1">
              <a:spcAft>
                <a:spcPts val="0"/>
              </a:spcAft>
              <a:buFont typeface="Arial" pitchFamily="34" charset="0"/>
              <a:buChar char="•"/>
              <a:defRPr/>
            </a:pPr>
            <a:r>
              <a:rPr lang="en-US" dirty="0">
                <a:solidFill>
                  <a:schemeClr val="tx1">
                    <a:lumMod val="75000"/>
                    <a:lumOff val="25000"/>
                  </a:schemeClr>
                </a:solidFill>
              </a:rPr>
              <a:t>Since constructor already did this, </a:t>
            </a:r>
            <a:r>
              <a:rPr lang="en-US" b="1" dirty="0">
                <a:solidFill>
                  <a:schemeClr val="tx1">
                    <a:lumMod val="75000"/>
                    <a:lumOff val="25000"/>
                  </a:schemeClr>
                </a:solidFill>
                <a:latin typeface="Courier New" pitchFamily="49" charset="0"/>
                <a:cs typeface="Courier New" pitchFamily="49" charset="0"/>
              </a:rPr>
              <a:t>initializeList</a:t>
            </a:r>
            <a:r>
              <a:rPr lang="en-US" dirty="0">
                <a:solidFill>
                  <a:schemeClr val="tx1">
                    <a:lumMod val="75000"/>
                    <a:lumOff val="25000"/>
                  </a:schemeClr>
                </a:solidFill>
              </a:rPr>
              <a:t> is used to reinitialize an existing list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title"/>
          </p:nvPr>
        </p:nvSpPr>
        <p:spPr>
          <a:xfrm>
            <a:off x="762000" y="406400"/>
            <a:ext cx="8026400" cy="296863"/>
          </a:xfrm>
        </p:spPr>
        <p:txBody>
          <a:bodyPr/>
          <a:lstStyle/>
          <a:p>
            <a:pPr eaLnBrk="1" hangingPunct="1"/>
            <a:r>
              <a:rPr lang="en-US" altLang="en-US" dirty="0">
                <a:latin typeface="+mn-lt"/>
              </a:rPr>
              <a:t>Introduction</a:t>
            </a:r>
          </a:p>
        </p:txBody>
      </p:sp>
      <p:sp>
        <p:nvSpPr>
          <p:cNvPr id="30723" name="Rectangle 5"/>
          <p:cNvSpPr>
            <a:spLocks noGrp="1" noChangeArrowheads="1"/>
          </p:cNvSpPr>
          <p:nvPr>
            <p:ph idx="1"/>
          </p:nvPr>
        </p:nvSpPr>
        <p:spPr>
          <a:xfrm>
            <a:off x="365125" y="1538288"/>
            <a:ext cx="8415338" cy="2195512"/>
          </a:xfrm>
        </p:spPr>
        <p:txBody>
          <a:bodyPr/>
          <a:lstStyle/>
          <a:p>
            <a:pPr eaLnBrk="1" hangingPunct="1"/>
            <a:r>
              <a:rPr lang="en-US" altLang="en-US" dirty="0"/>
              <a:t>Data can be organized and processed sequentially using an array, called a sequential list</a:t>
            </a:r>
          </a:p>
          <a:p>
            <a:pPr eaLnBrk="1" hangingPunct="1"/>
            <a:r>
              <a:rPr lang="en-US" altLang="en-US" dirty="0"/>
              <a:t>Problems with an array</a:t>
            </a:r>
          </a:p>
          <a:p>
            <a:pPr lvl="1" eaLnBrk="1" hangingPunct="1"/>
            <a:r>
              <a:rPr lang="en-US" altLang="en-US" dirty="0"/>
              <a:t>Array size is fixed</a:t>
            </a:r>
          </a:p>
          <a:p>
            <a:pPr lvl="1" eaLnBrk="1" hangingPunct="1"/>
            <a:r>
              <a:rPr lang="en-US" altLang="en-US" u="sng" dirty="0"/>
              <a:t>Unsorted array</a:t>
            </a:r>
            <a:r>
              <a:rPr lang="en-US" altLang="en-US" dirty="0"/>
              <a:t>: searching for an item is slow</a:t>
            </a:r>
          </a:p>
          <a:p>
            <a:pPr lvl="1" eaLnBrk="1" hangingPunct="1"/>
            <a:r>
              <a:rPr lang="en-US" altLang="en-US" u="sng" dirty="0"/>
              <a:t>Sorted array</a:t>
            </a:r>
            <a:r>
              <a:rPr lang="en-US" altLang="en-US" dirty="0"/>
              <a:t>: insertion and deletion is slow because it requires data movement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762000" y="406400"/>
            <a:ext cx="8026400" cy="296863"/>
          </a:xfrm>
        </p:spPr>
        <p:txBody>
          <a:bodyPr/>
          <a:lstStyle/>
          <a:p>
            <a:pPr eaLnBrk="1" hangingPunct="1"/>
            <a:r>
              <a:rPr lang="en-US" altLang="en-US" dirty="0">
                <a:latin typeface="+mn-lt"/>
              </a:rPr>
              <a:t>Print the List</a:t>
            </a:r>
          </a:p>
        </p:txBody>
      </p:sp>
      <p:sp>
        <p:nvSpPr>
          <p:cNvPr id="67587" name="Content Placeholder 4"/>
          <p:cNvSpPr>
            <a:spLocks noGrp="1"/>
          </p:cNvSpPr>
          <p:nvPr>
            <p:ph idx="1"/>
          </p:nvPr>
        </p:nvSpPr>
        <p:spPr>
          <a:xfrm>
            <a:off x="365125" y="1538288"/>
            <a:ext cx="8415338" cy="972574"/>
          </a:xfrm>
        </p:spPr>
        <p:txBody>
          <a:bodyPr/>
          <a:lstStyle/>
          <a:p>
            <a:pPr eaLnBrk="1" hangingPunct="1"/>
            <a:r>
              <a:rPr lang="en-US" altLang="en-US" dirty="0"/>
              <a:t>Function </a:t>
            </a:r>
            <a:r>
              <a:rPr lang="en-US" altLang="en-US" b="1" dirty="0">
                <a:latin typeface="Courier New" pitchFamily="49" charset="0"/>
                <a:cs typeface="Courier New" pitchFamily="49" charset="0"/>
              </a:rPr>
              <a:t>print</a:t>
            </a:r>
            <a:r>
              <a:rPr lang="en-US" altLang="en-US" dirty="0"/>
              <a:t>: </a:t>
            </a:r>
          </a:p>
          <a:p>
            <a:pPr lvl="1" eaLnBrk="1" hangingPunct="1"/>
            <a:r>
              <a:rPr lang="en-US" altLang="en-US" dirty="0"/>
              <a:t>Prints data contained in each node</a:t>
            </a:r>
          </a:p>
          <a:p>
            <a:pPr lvl="1" eaLnBrk="1" hangingPunct="1"/>
            <a:r>
              <a:rPr lang="en-US" altLang="en-US" dirty="0"/>
              <a:t>Traverses the list using another pointer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762000" y="406400"/>
            <a:ext cx="8026400" cy="296863"/>
          </a:xfrm>
        </p:spPr>
        <p:txBody>
          <a:bodyPr/>
          <a:lstStyle/>
          <a:p>
            <a:pPr eaLnBrk="1" hangingPunct="1"/>
            <a:r>
              <a:rPr lang="en-US" altLang="en-US" dirty="0">
                <a:latin typeface="+mn-lt"/>
              </a:rPr>
              <a:t>Length of a List</a:t>
            </a:r>
          </a:p>
        </p:txBody>
      </p:sp>
      <p:sp>
        <p:nvSpPr>
          <p:cNvPr id="68611" name="Content Placeholder 2"/>
          <p:cNvSpPr>
            <a:spLocks noGrp="1"/>
          </p:cNvSpPr>
          <p:nvPr>
            <p:ph idx="1"/>
          </p:nvPr>
        </p:nvSpPr>
        <p:spPr>
          <a:xfrm>
            <a:off x="365125" y="1538288"/>
            <a:ext cx="8415338" cy="972574"/>
          </a:xfrm>
        </p:spPr>
        <p:txBody>
          <a:bodyPr/>
          <a:lstStyle/>
          <a:p>
            <a:pPr eaLnBrk="1" hangingPunct="1"/>
            <a:r>
              <a:rPr lang="en-US" altLang="en-US" dirty="0"/>
              <a:t>Function </a:t>
            </a:r>
            <a:r>
              <a:rPr lang="en-US" altLang="en-US" b="1" dirty="0">
                <a:latin typeface="Courier New" pitchFamily="49" charset="0"/>
                <a:cs typeface="Courier New" pitchFamily="49" charset="0"/>
              </a:rPr>
              <a:t>length</a:t>
            </a:r>
            <a:r>
              <a:rPr lang="en-US" altLang="en-US" dirty="0"/>
              <a:t>:</a:t>
            </a:r>
          </a:p>
          <a:p>
            <a:pPr lvl="1" eaLnBrk="1" hangingPunct="1"/>
            <a:r>
              <a:rPr lang="en-US" altLang="en-US" dirty="0"/>
              <a:t>Returns the count of nodes in the list</a:t>
            </a:r>
          </a:p>
          <a:p>
            <a:pPr lvl="1" eaLnBrk="1" hangingPunct="1"/>
            <a:r>
              <a:rPr lang="en-US" altLang="en-US" dirty="0"/>
              <a:t>Uses the </a:t>
            </a:r>
            <a:r>
              <a:rPr lang="en-US" altLang="en-US" b="1" dirty="0">
                <a:latin typeface="Courier New" pitchFamily="49" charset="0"/>
                <a:cs typeface="Courier New" pitchFamily="49" charset="0"/>
              </a:rPr>
              <a:t>count</a:t>
            </a:r>
            <a:r>
              <a:rPr lang="en-US" altLang="en-US" dirty="0"/>
              <a:t> variable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4"/>
          <p:cNvSpPr>
            <a:spLocks noGrp="1" noChangeArrowheads="1"/>
          </p:cNvSpPr>
          <p:nvPr>
            <p:ph type="title"/>
          </p:nvPr>
        </p:nvSpPr>
        <p:spPr>
          <a:xfrm>
            <a:off x="762000" y="406400"/>
            <a:ext cx="8026400" cy="296863"/>
          </a:xfrm>
        </p:spPr>
        <p:txBody>
          <a:bodyPr/>
          <a:lstStyle/>
          <a:p>
            <a:pPr eaLnBrk="1" hangingPunct="1"/>
            <a:r>
              <a:rPr lang="en-US" altLang="en-US" dirty="0">
                <a:latin typeface="+mn-lt"/>
              </a:rPr>
              <a:t>Retrieve the Data of the First or Last Node</a:t>
            </a:r>
          </a:p>
        </p:txBody>
      </p:sp>
      <p:sp>
        <p:nvSpPr>
          <p:cNvPr id="69635" name="Content Placeholder 2"/>
          <p:cNvSpPr>
            <a:spLocks noGrp="1"/>
          </p:cNvSpPr>
          <p:nvPr>
            <p:ph idx="1"/>
          </p:nvPr>
        </p:nvSpPr>
        <p:spPr>
          <a:xfrm>
            <a:off x="365125" y="1538288"/>
            <a:ext cx="8415338" cy="2099036"/>
          </a:xfrm>
        </p:spPr>
        <p:txBody>
          <a:bodyPr/>
          <a:lstStyle/>
          <a:p>
            <a:pPr eaLnBrk="1" hangingPunct="1"/>
            <a:r>
              <a:rPr lang="en-US" altLang="en-US" dirty="0"/>
              <a:t>Function </a:t>
            </a:r>
            <a:r>
              <a:rPr lang="en-US" altLang="en-US" b="1" dirty="0">
                <a:latin typeface="Courier New" pitchFamily="49" charset="0"/>
                <a:cs typeface="Courier New" pitchFamily="49" charset="0"/>
              </a:rPr>
              <a:t>front</a:t>
            </a:r>
            <a:r>
              <a:rPr lang="en-US" altLang="en-US" dirty="0"/>
              <a:t>: </a:t>
            </a:r>
          </a:p>
          <a:p>
            <a:pPr lvl="1" eaLnBrk="1" hangingPunct="1"/>
            <a:r>
              <a:rPr lang="en-US" altLang="en-US" dirty="0"/>
              <a:t>Returns the info contained in the first node</a:t>
            </a:r>
          </a:p>
          <a:p>
            <a:pPr lvl="1" eaLnBrk="1" hangingPunct="1"/>
            <a:r>
              <a:rPr lang="en-US" altLang="en-US" dirty="0"/>
              <a:t>If list is empty, program will be terminated</a:t>
            </a:r>
          </a:p>
          <a:p>
            <a:pPr eaLnBrk="1" hangingPunct="1"/>
            <a:r>
              <a:rPr lang="en-US" altLang="en-US" dirty="0"/>
              <a:t>Function </a:t>
            </a:r>
            <a:r>
              <a:rPr lang="en-US" altLang="en-US" b="1" dirty="0">
                <a:latin typeface="Courier New" pitchFamily="49" charset="0"/>
                <a:cs typeface="Courier New" pitchFamily="49" charset="0"/>
              </a:rPr>
              <a:t>back</a:t>
            </a:r>
            <a:r>
              <a:rPr lang="en-US" altLang="en-US" dirty="0"/>
              <a:t>: </a:t>
            </a:r>
          </a:p>
          <a:p>
            <a:pPr lvl="1" eaLnBrk="1" hangingPunct="1"/>
            <a:r>
              <a:rPr lang="en-US" altLang="en-US" dirty="0"/>
              <a:t>Returns the info contained in the last node</a:t>
            </a:r>
          </a:p>
          <a:p>
            <a:pPr lvl="1" eaLnBrk="1" hangingPunct="1"/>
            <a:r>
              <a:rPr lang="en-US" altLang="en-US" dirty="0"/>
              <a:t>If list is empty, program will be terminated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762000" y="406400"/>
            <a:ext cx="8026400" cy="296863"/>
          </a:xfrm>
        </p:spPr>
        <p:txBody>
          <a:bodyPr/>
          <a:lstStyle/>
          <a:p>
            <a:pPr eaLnBrk="1" hangingPunct="1"/>
            <a:r>
              <a:rPr lang="en-US" altLang="en-US" dirty="0">
                <a:latin typeface="+mn-lt"/>
              </a:rPr>
              <a:t>Begin and End</a:t>
            </a:r>
          </a:p>
        </p:txBody>
      </p:sp>
      <p:sp>
        <p:nvSpPr>
          <p:cNvPr id="70659" name="Content Placeholder 2"/>
          <p:cNvSpPr>
            <a:spLocks noGrp="1"/>
          </p:cNvSpPr>
          <p:nvPr>
            <p:ph idx="1"/>
          </p:nvPr>
        </p:nvSpPr>
        <p:spPr>
          <a:xfrm>
            <a:off x="365125" y="1538288"/>
            <a:ext cx="8415338" cy="1418850"/>
          </a:xfrm>
        </p:spPr>
        <p:txBody>
          <a:bodyPr/>
          <a:lstStyle/>
          <a:p>
            <a:pPr eaLnBrk="1" hangingPunct="1"/>
            <a:r>
              <a:rPr lang="en-US" altLang="en-US" dirty="0"/>
              <a:t>Function </a:t>
            </a:r>
            <a:r>
              <a:rPr lang="en-US" altLang="en-US" b="1" dirty="0">
                <a:latin typeface="Courier New" pitchFamily="49" charset="0"/>
                <a:cs typeface="Courier New" pitchFamily="49" charset="0"/>
              </a:rPr>
              <a:t>begin</a:t>
            </a:r>
            <a:r>
              <a:rPr lang="en-US" altLang="en-US" dirty="0"/>
              <a:t>:</a:t>
            </a:r>
          </a:p>
          <a:p>
            <a:pPr lvl="1" eaLnBrk="1" hangingPunct="1"/>
            <a:r>
              <a:rPr lang="en-US" altLang="en-US" dirty="0"/>
              <a:t>Returns an iterator to the first node in the list</a:t>
            </a:r>
          </a:p>
          <a:p>
            <a:pPr eaLnBrk="1" hangingPunct="1"/>
            <a:r>
              <a:rPr lang="en-US" altLang="en-US" dirty="0"/>
              <a:t>Function </a:t>
            </a:r>
            <a:r>
              <a:rPr lang="en-US" altLang="en-US" b="1" dirty="0">
                <a:latin typeface="Courier New" pitchFamily="49" charset="0"/>
                <a:cs typeface="Courier New" pitchFamily="49" charset="0"/>
              </a:rPr>
              <a:t>end</a:t>
            </a:r>
            <a:r>
              <a:rPr lang="en-US" altLang="en-US" dirty="0"/>
              <a:t>:</a:t>
            </a:r>
          </a:p>
          <a:p>
            <a:pPr lvl="1" eaLnBrk="1" hangingPunct="1"/>
            <a:r>
              <a:rPr lang="en-US" altLang="en-US" dirty="0"/>
              <a:t>Returns an iterator to one past the last node in the list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762000" y="406400"/>
            <a:ext cx="8026400" cy="296863"/>
          </a:xfrm>
        </p:spPr>
        <p:txBody>
          <a:bodyPr/>
          <a:lstStyle/>
          <a:p>
            <a:pPr eaLnBrk="1" hangingPunct="1"/>
            <a:r>
              <a:rPr lang="en-US" altLang="en-US" dirty="0">
                <a:latin typeface="+mn-lt"/>
              </a:rPr>
              <a:t>Copy the List</a:t>
            </a:r>
          </a:p>
        </p:txBody>
      </p:sp>
      <p:sp>
        <p:nvSpPr>
          <p:cNvPr id="71683" name="Rectangle 3"/>
          <p:cNvSpPr>
            <a:spLocks noGrp="1" noChangeArrowheads="1"/>
          </p:cNvSpPr>
          <p:nvPr>
            <p:ph idx="1"/>
          </p:nvPr>
        </p:nvSpPr>
        <p:spPr>
          <a:xfrm>
            <a:off x="365125" y="1538288"/>
            <a:ext cx="8415338" cy="2099036"/>
          </a:xfrm>
        </p:spPr>
        <p:txBody>
          <a:bodyPr/>
          <a:lstStyle/>
          <a:p>
            <a:pPr eaLnBrk="1" hangingPunct="1"/>
            <a:r>
              <a:rPr lang="en-US" altLang="en-US" dirty="0"/>
              <a:t>Function </a:t>
            </a:r>
            <a:r>
              <a:rPr lang="en-US" altLang="en-US" b="1" dirty="0">
                <a:latin typeface="Courier New" pitchFamily="49" charset="0"/>
                <a:cs typeface="Courier New" pitchFamily="49" charset="0"/>
              </a:rPr>
              <a:t>copyList</a:t>
            </a:r>
            <a:r>
              <a:rPr lang="en-US" altLang="en-US" dirty="0"/>
              <a:t>:</a:t>
            </a:r>
          </a:p>
          <a:p>
            <a:pPr lvl="1" eaLnBrk="1" hangingPunct="1"/>
            <a:r>
              <a:rPr lang="en-US" altLang="en-US" dirty="0"/>
              <a:t>Makes an identical copy of a linked list</a:t>
            </a:r>
          </a:p>
          <a:p>
            <a:pPr eaLnBrk="1" hangingPunct="1"/>
            <a:r>
              <a:rPr lang="en-US" altLang="en-US" dirty="0"/>
              <a:t>Steps:</a:t>
            </a:r>
          </a:p>
          <a:p>
            <a:pPr lvl="1" eaLnBrk="1" hangingPunct="1"/>
            <a:r>
              <a:rPr lang="en-US" altLang="en-US" dirty="0"/>
              <a:t>Create a node called </a:t>
            </a:r>
            <a:r>
              <a:rPr lang="en-US" altLang="en-US" b="1" dirty="0">
                <a:latin typeface="Courier New" pitchFamily="49" charset="0"/>
              </a:rPr>
              <a:t>newNode</a:t>
            </a:r>
          </a:p>
          <a:p>
            <a:pPr lvl="1" eaLnBrk="1" hangingPunct="1"/>
            <a:r>
              <a:rPr lang="en-US" altLang="en-US" dirty="0"/>
              <a:t>Copy the </a:t>
            </a:r>
            <a:r>
              <a:rPr lang="en-US" altLang="en-US" b="1" dirty="0">
                <a:latin typeface="Courier New" pitchFamily="49" charset="0"/>
              </a:rPr>
              <a:t>info</a:t>
            </a:r>
            <a:r>
              <a:rPr lang="en-US" altLang="en-US" dirty="0"/>
              <a:t> of the original node into </a:t>
            </a:r>
            <a:r>
              <a:rPr lang="en-US" altLang="en-US" b="1" dirty="0">
                <a:latin typeface="Courier New" pitchFamily="49" charset="0"/>
              </a:rPr>
              <a:t>newNode</a:t>
            </a:r>
          </a:p>
          <a:p>
            <a:pPr lvl="1" eaLnBrk="1" hangingPunct="1"/>
            <a:r>
              <a:rPr lang="en-US" altLang="en-US" dirty="0"/>
              <a:t>Insert </a:t>
            </a:r>
            <a:r>
              <a:rPr lang="en-US" altLang="en-US" b="1" dirty="0">
                <a:latin typeface="Courier New" pitchFamily="49" charset="0"/>
              </a:rPr>
              <a:t>newNode</a:t>
            </a:r>
            <a:r>
              <a:rPr lang="en-US" altLang="en-US" dirty="0"/>
              <a:t> at the end of the list being created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762000" y="406400"/>
            <a:ext cx="8026400" cy="296863"/>
          </a:xfrm>
        </p:spPr>
        <p:txBody>
          <a:bodyPr/>
          <a:lstStyle/>
          <a:p>
            <a:pPr eaLnBrk="1" hangingPunct="1"/>
            <a:r>
              <a:rPr lang="en-US" altLang="en-US" dirty="0">
                <a:latin typeface="+mn-lt"/>
              </a:rPr>
              <a:t>Destructor &amp; Copy Constructor</a:t>
            </a:r>
          </a:p>
        </p:txBody>
      </p:sp>
      <p:sp>
        <p:nvSpPr>
          <p:cNvPr id="72707" name="Content Placeholder 2"/>
          <p:cNvSpPr>
            <a:spLocks noGrp="1"/>
          </p:cNvSpPr>
          <p:nvPr>
            <p:ph idx="1"/>
          </p:nvPr>
        </p:nvSpPr>
        <p:spPr>
          <a:xfrm>
            <a:off x="365125" y="1538288"/>
            <a:ext cx="8415338" cy="2099036"/>
          </a:xfrm>
        </p:spPr>
        <p:txBody>
          <a:bodyPr/>
          <a:lstStyle/>
          <a:p>
            <a:pPr eaLnBrk="1" hangingPunct="1"/>
            <a:r>
              <a:rPr lang="en-US" altLang="en-US" dirty="0"/>
              <a:t>Destructor:</a:t>
            </a:r>
          </a:p>
          <a:p>
            <a:pPr lvl="1" eaLnBrk="1" hangingPunct="1"/>
            <a:r>
              <a:rPr lang="en-US" altLang="en-US" dirty="0"/>
              <a:t>Deallocates memory occupied by nodes when the class object goes out of scope</a:t>
            </a:r>
          </a:p>
          <a:p>
            <a:pPr lvl="1" eaLnBrk="1" hangingPunct="1"/>
            <a:r>
              <a:rPr lang="en-US" altLang="en-US" dirty="0"/>
              <a:t>Calls </a:t>
            </a:r>
            <a:r>
              <a:rPr lang="en-US" altLang="en-US" b="1" dirty="0">
                <a:latin typeface="Courier New" pitchFamily="49" charset="0"/>
                <a:cs typeface="Courier New" pitchFamily="49" charset="0"/>
              </a:rPr>
              <a:t>destroyList</a:t>
            </a:r>
            <a:r>
              <a:rPr lang="en-US" altLang="en-US" dirty="0"/>
              <a:t> to traverse the list and delete each node  </a:t>
            </a:r>
          </a:p>
          <a:p>
            <a:pPr eaLnBrk="1" hangingPunct="1"/>
            <a:r>
              <a:rPr lang="en-US" altLang="en-US" dirty="0"/>
              <a:t>Copy constructor:</a:t>
            </a:r>
          </a:p>
          <a:p>
            <a:pPr lvl="1" eaLnBrk="1" hangingPunct="1"/>
            <a:r>
              <a:rPr lang="en-US" altLang="en-US" dirty="0"/>
              <a:t>Makes an identical copy of the linked list</a:t>
            </a:r>
          </a:p>
          <a:p>
            <a:pPr lvl="1" eaLnBrk="1" hangingPunct="1"/>
            <a:r>
              <a:rPr lang="en-US" altLang="en-US" dirty="0"/>
              <a:t>Calls function </a:t>
            </a:r>
            <a:r>
              <a:rPr lang="en-US" altLang="en-US" b="1" dirty="0">
                <a:latin typeface="Courier New" pitchFamily="49" charset="0"/>
                <a:cs typeface="Courier New" pitchFamily="49" charset="0"/>
              </a:rPr>
              <a:t>copyList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762000" y="406400"/>
            <a:ext cx="8026400" cy="296863"/>
          </a:xfrm>
        </p:spPr>
        <p:txBody>
          <a:bodyPr/>
          <a:lstStyle/>
          <a:p>
            <a:pPr eaLnBrk="1" hangingPunct="1"/>
            <a:r>
              <a:rPr lang="en-US" altLang="en-US" dirty="0">
                <a:latin typeface="+mn-lt"/>
              </a:rPr>
              <a:t>Overloading the Assignment Operator</a:t>
            </a:r>
          </a:p>
        </p:txBody>
      </p:sp>
      <p:sp>
        <p:nvSpPr>
          <p:cNvPr id="73731" name="Content Placeholder 2"/>
          <p:cNvSpPr>
            <a:spLocks noGrp="1"/>
          </p:cNvSpPr>
          <p:nvPr>
            <p:ph idx="1"/>
          </p:nvPr>
        </p:nvSpPr>
        <p:spPr/>
        <p:txBody>
          <a:bodyPr/>
          <a:lstStyle/>
          <a:p>
            <a:pPr eaLnBrk="1" hangingPunct="1"/>
            <a:r>
              <a:rPr lang="en-US" altLang="en-US" dirty="0"/>
              <a:t>Definition of the function to overload the assignment operator</a:t>
            </a:r>
          </a:p>
          <a:p>
            <a:pPr lvl="1" eaLnBrk="1" hangingPunct="1"/>
            <a:r>
              <a:rPr lang="en-US" altLang="en-US" dirty="0"/>
              <a:t>Similar to the copy constructor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p:cNvSpPr>
            <a:spLocks noGrp="1" noChangeArrowheads="1"/>
          </p:cNvSpPr>
          <p:nvPr>
            <p:ph type="title"/>
          </p:nvPr>
        </p:nvSpPr>
        <p:spPr>
          <a:xfrm>
            <a:off x="762000" y="406400"/>
            <a:ext cx="8026400" cy="296863"/>
          </a:xfrm>
        </p:spPr>
        <p:txBody>
          <a:bodyPr/>
          <a:lstStyle/>
          <a:p>
            <a:pPr eaLnBrk="1" hangingPunct="1"/>
            <a:r>
              <a:rPr lang="en-US" altLang="en-US" dirty="0">
                <a:latin typeface="+mn-lt"/>
              </a:rPr>
              <a:t>Unordered Linked Lists (1 of 2)</a:t>
            </a:r>
          </a:p>
        </p:txBody>
      </p:sp>
      <p:sp>
        <p:nvSpPr>
          <p:cNvPr id="74755" name="Rectangle 5"/>
          <p:cNvSpPr>
            <a:spLocks noGrp="1" noChangeArrowheads="1"/>
          </p:cNvSpPr>
          <p:nvPr>
            <p:ph idx="1"/>
          </p:nvPr>
        </p:nvSpPr>
        <p:spPr>
          <a:xfrm>
            <a:off x="365125" y="1538288"/>
            <a:ext cx="8415338" cy="1358834"/>
          </a:xfrm>
        </p:spPr>
        <p:txBody>
          <a:bodyPr/>
          <a:lstStyle/>
          <a:p>
            <a:pPr eaLnBrk="1" hangingPunct="1">
              <a:spcBef>
                <a:spcPct val="50000"/>
              </a:spcBef>
            </a:pPr>
            <a:r>
              <a:rPr lang="en-US" altLang="en-US" b="1" dirty="0">
                <a:solidFill>
                  <a:srgbClr val="0070C0"/>
                </a:solidFill>
                <a:latin typeface="Courier New" pitchFamily="49" charset="0"/>
              </a:rPr>
              <a:t>class</a:t>
            </a:r>
            <a:r>
              <a:rPr lang="en-US" altLang="en-US" b="1" dirty="0">
                <a:latin typeface="Courier New" pitchFamily="49" charset="0"/>
              </a:rPr>
              <a:t> unorderedLinkedList</a:t>
            </a:r>
            <a:endParaRPr lang="en-US" altLang="en-US" b="1" dirty="0"/>
          </a:p>
          <a:p>
            <a:pPr lvl="1" eaLnBrk="1" hangingPunct="1">
              <a:spcBef>
                <a:spcPct val="50000"/>
              </a:spcBef>
            </a:pPr>
            <a:r>
              <a:rPr lang="en-US" altLang="en-US" dirty="0"/>
              <a:t>Derived from the abstract </a:t>
            </a:r>
            <a:r>
              <a:rPr lang="en-US" altLang="en-US" b="1" dirty="0">
                <a:solidFill>
                  <a:srgbClr val="0070C0"/>
                </a:solidFill>
                <a:latin typeface="Courier New" pitchFamily="49" charset="0"/>
              </a:rPr>
              <a:t>class</a:t>
            </a:r>
            <a:r>
              <a:rPr lang="en-US" altLang="en-US" b="1" dirty="0">
                <a:latin typeface="Courier New" pitchFamily="49" charset="0"/>
              </a:rPr>
              <a:t> linkedListType</a:t>
            </a:r>
            <a:r>
              <a:rPr lang="en-US" altLang="en-US" dirty="0">
                <a:latin typeface="Courier New" pitchFamily="49" charset="0"/>
              </a:rPr>
              <a:t> </a:t>
            </a:r>
          </a:p>
          <a:p>
            <a:pPr lvl="1" eaLnBrk="1" hangingPunct="1">
              <a:spcBef>
                <a:spcPct val="50000"/>
              </a:spcBef>
            </a:pPr>
            <a:r>
              <a:rPr lang="en-US" altLang="en-US" dirty="0"/>
              <a:t>Implements the operations </a:t>
            </a:r>
            <a:r>
              <a:rPr lang="en-US" altLang="en-US" b="1" dirty="0">
                <a:latin typeface="Courier New" pitchFamily="49" charset="0"/>
              </a:rPr>
              <a:t>search</a:t>
            </a:r>
            <a:r>
              <a:rPr lang="en-US" altLang="en-US" dirty="0"/>
              <a:t>, </a:t>
            </a:r>
            <a:r>
              <a:rPr lang="en-US" altLang="en-US" b="1" dirty="0">
                <a:latin typeface="Courier New" pitchFamily="49" charset="0"/>
              </a:rPr>
              <a:t>insertFirst</a:t>
            </a:r>
            <a:r>
              <a:rPr lang="en-US" altLang="en-US" dirty="0"/>
              <a:t>, </a:t>
            </a:r>
            <a:r>
              <a:rPr lang="en-US" altLang="en-US" b="1" dirty="0">
                <a:latin typeface="Courier New" pitchFamily="49" charset="0"/>
              </a:rPr>
              <a:t>insertLast</a:t>
            </a:r>
            <a:r>
              <a:rPr lang="en-US" altLang="en-US" dirty="0"/>
              <a:t>, and </a:t>
            </a:r>
            <a:r>
              <a:rPr lang="en-US" altLang="en-US" b="1" dirty="0" err="1">
                <a:latin typeface="Courier New" pitchFamily="49" charset="0"/>
              </a:rPr>
              <a:t>deleteNode</a:t>
            </a:r>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Unordered Linked Lists (2 of 2)</a:t>
            </a:r>
            <a:endParaRPr lang="en-IN" dirty="0">
              <a:latin typeface="+mn-lt"/>
            </a:endParaRPr>
          </a:p>
        </p:txBody>
      </p:sp>
      <p:sp>
        <p:nvSpPr>
          <p:cNvPr id="3" name="Content Placeholder 2"/>
          <p:cNvSpPr>
            <a:spLocks noGrp="1"/>
          </p:cNvSpPr>
          <p:nvPr>
            <p:ph idx="1"/>
          </p:nvPr>
        </p:nvSpPr>
        <p:spPr>
          <a:xfrm>
            <a:off x="365125" y="1538818"/>
            <a:ext cx="8415338" cy="296235"/>
          </a:xfrm>
        </p:spPr>
        <p:txBody>
          <a:bodyPr/>
          <a:lstStyle/>
          <a:p>
            <a:pPr marL="0" indent="0">
              <a:buNone/>
            </a:pPr>
            <a:r>
              <a:rPr lang="en-US" b="1" dirty="0">
                <a:solidFill>
                  <a:schemeClr val="tx1"/>
                </a:solidFill>
              </a:rPr>
              <a:t>FIGURE 16-19</a:t>
            </a:r>
            <a:r>
              <a:rPr lang="en-US" dirty="0">
                <a:solidFill>
                  <a:schemeClr val="tx1"/>
                </a:solidFill>
              </a:rPr>
              <a:t> UML class diagram of the </a:t>
            </a:r>
            <a:r>
              <a:rPr lang="en-US" b="1" dirty="0">
                <a:solidFill>
                  <a:schemeClr val="tx1"/>
                </a:solidFill>
                <a:latin typeface="Courier New" panose="02070309020205020404" pitchFamily="49" charset="0"/>
                <a:cs typeface="Courier New" panose="02070309020205020404" pitchFamily="49" charset="0"/>
              </a:rPr>
              <a:t>class</a:t>
            </a:r>
            <a:r>
              <a:rPr lang="en-US" dirty="0">
                <a:solidFill>
                  <a:schemeClr val="tx1"/>
                </a:solidFill>
              </a:rPr>
              <a:t> </a:t>
            </a:r>
            <a:r>
              <a:rPr lang="en-US" b="1" dirty="0" err="1">
                <a:solidFill>
                  <a:schemeClr val="tx1"/>
                </a:solidFill>
                <a:latin typeface="Courier New" panose="02070309020205020404" pitchFamily="49" charset="0"/>
                <a:cs typeface="Courier New" panose="02070309020205020404" pitchFamily="49" charset="0"/>
              </a:rPr>
              <a:t>linkedListIterator</a:t>
            </a:r>
            <a:endParaRPr lang="en-IN" dirty="0">
              <a:solidFill>
                <a:schemeClr val="tx1"/>
              </a:solidFill>
            </a:endParaRPr>
          </a:p>
        </p:txBody>
      </p:sp>
      <p:pic>
        <p:nvPicPr>
          <p:cNvPr id="23554" name="Content Placeholder 3" descr="A U M L class diagram for the unordered linked list left angle bracket Type right angle bracket.&#10;Line 1: plus search left parenthesis const type ampersand right parenthesis const colon bool&#10;Line 2: insert first left parenthesis const type ampersand right parenthesis colon void&#10;Line 3: insert last left parenthesis const type ampersand right parenthesis colon void&#10;Line 4: delete node left parenthesis const type ampersand right parenthesis colon void &#10;An arrow from the box labeled unordered Linked List leads to another box labeled linked list type."/>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417297" y="2426740"/>
            <a:ext cx="8231439" cy="2502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1872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762000" y="406400"/>
            <a:ext cx="8026400" cy="296863"/>
          </a:xfrm>
        </p:spPr>
        <p:txBody>
          <a:bodyPr/>
          <a:lstStyle/>
          <a:p>
            <a:pPr eaLnBrk="1" hangingPunct="1"/>
            <a:r>
              <a:rPr lang="en-US" altLang="en-US" dirty="0">
                <a:latin typeface="+mn-lt"/>
              </a:rPr>
              <a:t>Unordered Linked List: Search the List</a:t>
            </a:r>
          </a:p>
        </p:txBody>
      </p:sp>
      <p:sp>
        <p:nvSpPr>
          <p:cNvPr id="76803" name="Rectangle 3"/>
          <p:cNvSpPr>
            <a:spLocks noGrp="1" noChangeArrowheads="1"/>
          </p:cNvSpPr>
          <p:nvPr>
            <p:ph idx="1"/>
          </p:nvPr>
        </p:nvSpPr>
        <p:spPr>
          <a:xfrm>
            <a:off x="365125" y="1538288"/>
            <a:ext cx="8415338" cy="2325252"/>
          </a:xfrm>
        </p:spPr>
        <p:txBody>
          <a:bodyPr/>
          <a:lstStyle/>
          <a:p>
            <a:pPr eaLnBrk="1" hangingPunct="1"/>
            <a:r>
              <a:rPr lang="en-US" altLang="en-US" dirty="0"/>
              <a:t>Function </a:t>
            </a:r>
            <a:r>
              <a:rPr lang="en-US" altLang="en-US" b="1" dirty="0">
                <a:latin typeface="Courier New" pitchFamily="49" charset="0"/>
                <a:cs typeface="Courier New" pitchFamily="49" charset="0"/>
              </a:rPr>
              <a:t>search</a:t>
            </a:r>
            <a:r>
              <a:rPr lang="en-US" altLang="en-US" dirty="0"/>
              <a:t>: </a:t>
            </a:r>
          </a:p>
          <a:p>
            <a:pPr lvl="1" eaLnBrk="1" hangingPunct="1"/>
            <a:r>
              <a:rPr lang="en-US" altLang="en-US" dirty="0"/>
              <a:t>Searches the list for a given item</a:t>
            </a:r>
          </a:p>
          <a:p>
            <a:pPr eaLnBrk="1" hangingPunct="1"/>
            <a:r>
              <a:rPr lang="en-US" altLang="en-US" dirty="0"/>
              <a:t>Steps:</a:t>
            </a:r>
          </a:p>
          <a:p>
            <a:pPr lvl="1" eaLnBrk="1" hangingPunct="1"/>
            <a:r>
              <a:rPr lang="en-US" altLang="en-US" dirty="0"/>
              <a:t>Compare search item with current node in the list</a:t>
            </a:r>
          </a:p>
          <a:p>
            <a:pPr lvl="2" eaLnBrk="1" hangingPunct="1"/>
            <a:r>
              <a:rPr lang="en-US" altLang="en-US" dirty="0"/>
              <a:t>If </a:t>
            </a:r>
            <a:r>
              <a:rPr lang="en-US" altLang="en-US" b="1" dirty="0">
                <a:latin typeface="Courier New" pitchFamily="49" charset="0"/>
              </a:rPr>
              <a:t>info</a:t>
            </a:r>
            <a:r>
              <a:rPr lang="en-US" altLang="en-US" dirty="0"/>
              <a:t> of current node is the same as search item, stop the search</a:t>
            </a:r>
          </a:p>
          <a:p>
            <a:pPr lvl="2" eaLnBrk="1" hangingPunct="1"/>
            <a:r>
              <a:rPr lang="en-US" altLang="en-US" dirty="0"/>
              <a:t>Otherwise, make the next node the current node</a:t>
            </a:r>
          </a:p>
          <a:p>
            <a:pPr lvl="1" eaLnBrk="1" hangingPunct="1"/>
            <a:r>
              <a:rPr lang="en-US" altLang="en-US" dirty="0"/>
              <a:t>Repeat Step 1 until item is found or until no more data is left in the list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latin typeface="+mn-lt"/>
              </a:rPr>
              <a:t>Linked Lists (1 of 3)</a:t>
            </a:r>
            <a:endParaRPr lang="en-IN" dirty="0">
              <a:latin typeface="+mn-lt"/>
            </a:endParaRPr>
          </a:p>
        </p:txBody>
      </p:sp>
      <p:sp>
        <p:nvSpPr>
          <p:cNvPr id="2" name="Content Placeholder 1"/>
          <p:cNvSpPr>
            <a:spLocks noGrp="1"/>
          </p:cNvSpPr>
          <p:nvPr>
            <p:ph idx="1"/>
          </p:nvPr>
        </p:nvSpPr>
        <p:spPr>
          <a:xfrm>
            <a:off x="365125" y="1538818"/>
            <a:ext cx="8415338" cy="972574"/>
          </a:xfrm>
        </p:spPr>
        <p:txBody>
          <a:bodyPr/>
          <a:lstStyle/>
          <a:p>
            <a:pPr eaLnBrk="1" hangingPunct="1"/>
            <a:r>
              <a:rPr lang="en-US" altLang="en-US" u="sng" dirty="0"/>
              <a:t>Linked list</a:t>
            </a:r>
            <a:r>
              <a:rPr lang="en-US" altLang="en-US" dirty="0"/>
              <a:t>: a collection of items (</a:t>
            </a:r>
            <a:r>
              <a:rPr lang="en-US" altLang="en-US" u="sng" dirty="0"/>
              <a:t>nodes</a:t>
            </a:r>
            <a:r>
              <a:rPr lang="en-US" altLang="en-US" dirty="0"/>
              <a:t>)  containing two components: </a:t>
            </a:r>
          </a:p>
          <a:p>
            <a:pPr lvl="1" eaLnBrk="1" hangingPunct="1"/>
            <a:r>
              <a:rPr lang="en-US" altLang="en-US" dirty="0"/>
              <a:t>Data</a:t>
            </a:r>
          </a:p>
          <a:p>
            <a:pPr lvl="1" eaLnBrk="1" hangingPunct="1"/>
            <a:r>
              <a:rPr lang="en-US" altLang="en-US" dirty="0"/>
              <a:t>Address (</a:t>
            </a:r>
            <a:r>
              <a:rPr lang="en-US" altLang="en-US" u="sng" dirty="0"/>
              <a:t>link</a:t>
            </a:r>
            <a:r>
              <a:rPr lang="en-US" altLang="en-US" dirty="0"/>
              <a:t>) of the next node in the list</a:t>
            </a:r>
            <a:endParaRPr lang="en-IN" dirty="0"/>
          </a:p>
        </p:txBody>
      </p:sp>
      <p:sp>
        <p:nvSpPr>
          <p:cNvPr id="4" name="Content Placeholder 3"/>
          <p:cNvSpPr>
            <a:spLocks noGrp="1"/>
          </p:cNvSpPr>
          <p:nvPr>
            <p:ph idx="11"/>
          </p:nvPr>
        </p:nvSpPr>
        <p:spPr>
          <a:xfrm>
            <a:off x="364331" y="2895600"/>
            <a:ext cx="8415338" cy="292388"/>
          </a:xfrm>
        </p:spPr>
        <p:txBody>
          <a:bodyPr/>
          <a:lstStyle/>
          <a:p>
            <a:pPr marL="0" indent="0">
              <a:buNone/>
            </a:pPr>
            <a:r>
              <a:rPr lang="en-US" b="1" dirty="0">
                <a:solidFill>
                  <a:schemeClr val="tx1"/>
                </a:solidFill>
              </a:rPr>
              <a:t>FIGURE 16-1</a:t>
            </a:r>
            <a:r>
              <a:rPr lang="en-US" dirty="0">
                <a:solidFill>
                  <a:schemeClr val="tx1"/>
                </a:solidFill>
              </a:rPr>
              <a:t> Structure of a node</a:t>
            </a:r>
            <a:endParaRPr lang="en-IN" dirty="0">
              <a:solidFill>
                <a:schemeClr val="tx1"/>
              </a:solidFill>
            </a:endParaRPr>
          </a:p>
        </p:txBody>
      </p:sp>
      <p:pic>
        <p:nvPicPr>
          <p:cNvPr id="1026" name="Content Placeholder 5" descr="A horizontal bar depicts structure of a node. The bar has two small boxes placed next to each other. The first box is labeled data and second is labeled link."/>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1047468" y="3505987"/>
            <a:ext cx="6543097" cy="1116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43690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5"/>
          <p:cNvSpPr>
            <a:spLocks noGrp="1" noChangeArrowheads="1"/>
          </p:cNvSpPr>
          <p:nvPr>
            <p:ph type="title"/>
          </p:nvPr>
        </p:nvSpPr>
        <p:spPr>
          <a:xfrm>
            <a:off x="762000" y="406400"/>
            <a:ext cx="8026400" cy="296863"/>
          </a:xfrm>
        </p:spPr>
        <p:txBody>
          <a:bodyPr/>
          <a:lstStyle/>
          <a:p>
            <a:pPr eaLnBrk="1" hangingPunct="1"/>
            <a:r>
              <a:rPr lang="en-US" altLang="en-US" dirty="0">
                <a:latin typeface="+mn-lt"/>
              </a:rPr>
              <a:t>Insert the First Node</a:t>
            </a:r>
          </a:p>
        </p:txBody>
      </p:sp>
      <p:sp>
        <p:nvSpPr>
          <p:cNvPr id="77827" name="Rectangle 6"/>
          <p:cNvSpPr>
            <a:spLocks noGrp="1" noChangeArrowheads="1"/>
          </p:cNvSpPr>
          <p:nvPr>
            <p:ph idx="1"/>
          </p:nvPr>
        </p:nvSpPr>
        <p:spPr>
          <a:xfrm>
            <a:off x="365125" y="1538288"/>
            <a:ext cx="8415338" cy="2439129"/>
          </a:xfrm>
        </p:spPr>
        <p:txBody>
          <a:bodyPr/>
          <a:lstStyle/>
          <a:p>
            <a:pPr eaLnBrk="1" hangingPunct="1"/>
            <a:r>
              <a:rPr lang="en-US" altLang="en-US" dirty="0"/>
              <a:t>Function </a:t>
            </a:r>
            <a:r>
              <a:rPr lang="en-US" altLang="en-US" b="1" dirty="0">
                <a:latin typeface="Courier New" pitchFamily="49" charset="0"/>
                <a:cs typeface="Courier New" pitchFamily="49" charset="0"/>
              </a:rPr>
              <a:t>insertFirst</a:t>
            </a:r>
            <a:r>
              <a:rPr lang="en-US" altLang="en-US" dirty="0"/>
              <a:t>: </a:t>
            </a:r>
          </a:p>
          <a:p>
            <a:pPr lvl="1" eaLnBrk="1" hangingPunct="1"/>
            <a:r>
              <a:rPr lang="en-US" altLang="en-US" dirty="0"/>
              <a:t>Inserts a new item at the beginning of the list</a:t>
            </a:r>
          </a:p>
          <a:p>
            <a:pPr eaLnBrk="1" hangingPunct="1"/>
            <a:r>
              <a:rPr lang="en-US" altLang="en-US" dirty="0"/>
              <a:t>Steps:</a:t>
            </a:r>
          </a:p>
          <a:p>
            <a:pPr lvl="1" eaLnBrk="1" hangingPunct="1"/>
            <a:r>
              <a:rPr lang="en-US" altLang="en-US" dirty="0"/>
              <a:t>Create a new node</a:t>
            </a:r>
          </a:p>
          <a:p>
            <a:pPr lvl="1" eaLnBrk="1" hangingPunct="1"/>
            <a:r>
              <a:rPr lang="en-US" altLang="en-US" dirty="0"/>
              <a:t>Store the new item in the new node</a:t>
            </a:r>
          </a:p>
          <a:p>
            <a:pPr lvl="1" eaLnBrk="1" hangingPunct="1"/>
            <a:r>
              <a:rPr lang="en-US" altLang="en-US" dirty="0"/>
              <a:t>Insert the node before </a:t>
            </a:r>
            <a:r>
              <a:rPr lang="en-US" altLang="en-US" b="1" dirty="0">
                <a:latin typeface="Courier New" pitchFamily="49" charset="0"/>
              </a:rPr>
              <a:t>first</a:t>
            </a:r>
          </a:p>
          <a:p>
            <a:pPr lvl="1" eaLnBrk="1" hangingPunct="1"/>
            <a:r>
              <a:rPr lang="en-US" altLang="en-US" dirty="0"/>
              <a:t>Increment </a:t>
            </a:r>
            <a:r>
              <a:rPr lang="en-US" altLang="en-US" b="1" dirty="0">
                <a:latin typeface="Courier New" pitchFamily="49" charset="0"/>
              </a:rPr>
              <a:t>count</a:t>
            </a:r>
            <a:r>
              <a:rPr lang="en-US" altLang="en-US" dirty="0"/>
              <a:t> by 1</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762000" y="406400"/>
            <a:ext cx="8026400" cy="296863"/>
          </a:xfrm>
        </p:spPr>
        <p:txBody>
          <a:bodyPr/>
          <a:lstStyle/>
          <a:p>
            <a:pPr eaLnBrk="1" hangingPunct="1"/>
            <a:r>
              <a:rPr lang="en-US" altLang="en-US" dirty="0">
                <a:latin typeface="+mn-lt"/>
              </a:rPr>
              <a:t>Insert the Last Node</a:t>
            </a:r>
          </a:p>
        </p:txBody>
      </p:sp>
      <p:sp>
        <p:nvSpPr>
          <p:cNvPr id="78851" name="Content Placeholder 2"/>
          <p:cNvSpPr>
            <a:spLocks noGrp="1"/>
          </p:cNvSpPr>
          <p:nvPr>
            <p:ph idx="1"/>
          </p:nvPr>
        </p:nvSpPr>
        <p:spPr>
          <a:xfrm>
            <a:off x="365125" y="1538288"/>
            <a:ext cx="8415338" cy="972574"/>
          </a:xfrm>
        </p:spPr>
        <p:txBody>
          <a:bodyPr/>
          <a:lstStyle/>
          <a:p>
            <a:pPr eaLnBrk="1" hangingPunct="1"/>
            <a:r>
              <a:rPr lang="en-US" altLang="en-US" dirty="0"/>
              <a:t>Function </a:t>
            </a:r>
            <a:r>
              <a:rPr lang="en-US" altLang="en-US" b="1" dirty="0">
                <a:latin typeface="Courier New" pitchFamily="49" charset="0"/>
                <a:cs typeface="Courier New" pitchFamily="49" charset="0"/>
              </a:rPr>
              <a:t>insertLast</a:t>
            </a:r>
            <a:r>
              <a:rPr lang="en-US" altLang="en-US" dirty="0"/>
              <a:t>: </a:t>
            </a:r>
          </a:p>
          <a:p>
            <a:pPr lvl="1" eaLnBrk="1" hangingPunct="1"/>
            <a:r>
              <a:rPr lang="en-US" altLang="en-US" dirty="0"/>
              <a:t>Inserts a new node after </a:t>
            </a:r>
            <a:r>
              <a:rPr lang="en-US" altLang="en-US" b="1" dirty="0">
                <a:latin typeface="Courier New" pitchFamily="49" charset="0"/>
                <a:cs typeface="Courier New" pitchFamily="49" charset="0"/>
              </a:rPr>
              <a:t>last</a:t>
            </a:r>
          </a:p>
          <a:p>
            <a:pPr lvl="1" eaLnBrk="1" hangingPunct="1"/>
            <a:r>
              <a:rPr lang="en-US" altLang="en-US" dirty="0"/>
              <a:t>Similar to </a:t>
            </a:r>
            <a:r>
              <a:rPr lang="en-US" altLang="en-US" b="1" dirty="0" err="1">
                <a:latin typeface="Courier New" pitchFamily="49" charset="0"/>
                <a:cs typeface="Courier New" pitchFamily="49" charset="0"/>
              </a:rPr>
              <a:t>insertFirst</a:t>
            </a:r>
            <a:r>
              <a:rPr lang="en-US" altLang="en-US" dirty="0">
                <a:cs typeface="Courier New" pitchFamily="49" charset="0"/>
              </a:rPr>
              <a:t> </a:t>
            </a:r>
            <a:r>
              <a:rPr lang="en-US" altLang="en-US" dirty="0"/>
              <a:t>function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62000" y="406400"/>
            <a:ext cx="8026400" cy="296863"/>
          </a:xfrm>
        </p:spPr>
        <p:txBody>
          <a:bodyPr/>
          <a:lstStyle/>
          <a:p>
            <a:pPr eaLnBrk="1" hangingPunct="1"/>
            <a:r>
              <a:rPr lang="en-US" altLang="en-US" dirty="0">
                <a:latin typeface="+mn-lt"/>
              </a:rPr>
              <a:t>Delete a Node (1 of 6)</a:t>
            </a:r>
          </a:p>
        </p:txBody>
      </p:sp>
      <p:sp>
        <p:nvSpPr>
          <p:cNvPr id="79875" name="Rectangle 3"/>
          <p:cNvSpPr>
            <a:spLocks noGrp="1" noChangeArrowheads="1"/>
          </p:cNvSpPr>
          <p:nvPr>
            <p:ph idx="1"/>
          </p:nvPr>
        </p:nvSpPr>
        <p:spPr>
          <a:xfrm>
            <a:off x="365125" y="1538288"/>
            <a:ext cx="8415338" cy="2888868"/>
          </a:xfrm>
        </p:spPr>
        <p:txBody>
          <a:bodyPr/>
          <a:lstStyle/>
          <a:p>
            <a:pPr eaLnBrk="1" hangingPunct="1"/>
            <a:r>
              <a:rPr lang="en-US" altLang="en-US" dirty="0"/>
              <a:t>Function </a:t>
            </a:r>
            <a:r>
              <a:rPr lang="en-US" altLang="en-US" b="1" dirty="0">
                <a:latin typeface="Courier New" pitchFamily="49" charset="0"/>
                <a:cs typeface="Courier New" pitchFamily="49" charset="0"/>
              </a:rPr>
              <a:t>deleteNode</a:t>
            </a:r>
            <a:r>
              <a:rPr lang="en-US" altLang="en-US" dirty="0"/>
              <a:t>:</a:t>
            </a:r>
          </a:p>
          <a:p>
            <a:pPr lvl="1" eaLnBrk="1" hangingPunct="1"/>
            <a:r>
              <a:rPr lang="en-US" altLang="en-US" dirty="0"/>
              <a:t>Deletes a node with given </a:t>
            </a:r>
            <a:r>
              <a:rPr lang="en-US" altLang="en-US" b="1" dirty="0">
                <a:latin typeface="Courier New" pitchFamily="49" charset="0"/>
                <a:cs typeface="Courier New" pitchFamily="49" charset="0"/>
              </a:rPr>
              <a:t>info</a:t>
            </a:r>
            <a:r>
              <a:rPr lang="en-US" altLang="en-US" dirty="0"/>
              <a:t> from the list</a:t>
            </a:r>
          </a:p>
          <a:p>
            <a:pPr lvl="1" eaLnBrk="1" hangingPunct="1"/>
            <a:r>
              <a:rPr lang="en-US" altLang="en-US" dirty="0"/>
              <a:t>Several possible cases to manage</a:t>
            </a:r>
          </a:p>
          <a:p>
            <a:pPr eaLnBrk="1" hangingPunct="1"/>
            <a:r>
              <a:rPr lang="en-US" altLang="en-US" u="sng" dirty="0"/>
              <a:t>Case 1</a:t>
            </a:r>
            <a:r>
              <a:rPr lang="en-US" altLang="en-US" dirty="0"/>
              <a:t>: List is empty</a:t>
            </a:r>
          </a:p>
          <a:p>
            <a:pPr lvl="1" eaLnBrk="1" hangingPunct="1"/>
            <a:r>
              <a:rPr lang="en-US" altLang="en-US" dirty="0"/>
              <a:t>If the list is empty, output an error message</a:t>
            </a:r>
          </a:p>
          <a:p>
            <a:pPr eaLnBrk="1" hangingPunct="1"/>
            <a:r>
              <a:rPr lang="en-US" altLang="en-US" u="sng" dirty="0"/>
              <a:t>Case 2</a:t>
            </a:r>
            <a:r>
              <a:rPr lang="en-US" altLang="en-US" dirty="0"/>
              <a:t>: Node to be deleted is the first node</a:t>
            </a:r>
          </a:p>
          <a:p>
            <a:pPr lvl="1" eaLnBrk="1" hangingPunct="1"/>
            <a:r>
              <a:rPr lang="en-US" altLang="en-US" dirty="0"/>
              <a:t>Adjust the pointer </a:t>
            </a:r>
            <a:r>
              <a:rPr lang="en-US" altLang="en-US" b="1" dirty="0">
                <a:latin typeface="Courier New" pitchFamily="49" charset="0"/>
                <a:cs typeface="Courier New" pitchFamily="49" charset="0"/>
              </a:rPr>
              <a:t>first</a:t>
            </a:r>
            <a:r>
              <a:rPr lang="en-US" altLang="en-US" dirty="0">
                <a:cs typeface="Courier New" pitchFamily="49" charset="0"/>
              </a:rPr>
              <a:t> </a:t>
            </a:r>
            <a:r>
              <a:rPr lang="en-US" altLang="en-US" dirty="0"/>
              <a:t>and</a:t>
            </a:r>
            <a:r>
              <a:rPr lang="en-US" altLang="en-US" dirty="0">
                <a:cs typeface="Courier New" pitchFamily="49" charset="0"/>
              </a:rPr>
              <a:t> </a:t>
            </a:r>
            <a:r>
              <a:rPr lang="en-US" altLang="en-US" b="1" dirty="0">
                <a:latin typeface="Courier New" pitchFamily="49" charset="0"/>
                <a:cs typeface="Courier New" pitchFamily="49" charset="0"/>
              </a:rPr>
              <a:t>count</a:t>
            </a:r>
          </a:p>
          <a:p>
            <a:pPr lvl="1" eaLnBrk="1" hangingPunct="1"/>
            <a:r>
              <a:rPr lang="en-US" altLang="en-US" dirty="0"/>
              <a:t>If no other nodes, set </a:t>
            </a:r>
            <a:r>
              <a:rPr lang="en-US" altLang="en-US" b="1" dirty="0">
                <a:latin typeface="Courier New" pitchFamily="49" charset="0"/>
                <a:cs typeface="Courier New" pitchFamily="49" charset="0"/>
              </a:rPr>
              <a:t>first</a:t>
            </a:r>
            <a:r>
              <a:rPr lang="en-US" altLang="en-US" dirty="0"/>
              <a:t> and </a:t>
            </a:r>
            <a:r>
              <a:rPr lang="en-US" altLang="en-US" b="1" dirty="0">
                <a:latin typeface="Courier New" pitchFamily="49" charset="0"/>
                <a:cs typeface="Courier New" pitchFamily="49" charset="0"/>
              </a:rPr>
              <a:t>last</a:t>
            </a:r>
            <a:r>
              <a:rPr lang="en-US" altLang="en-US" dirty="0"/>
              <a:t> to </a:t>
            </a:r>
            <a:r>
              <a:rPr lang="en-US" altLang="en-US" b="1" dirty="0">
                <a:solidFill>
                  <a:srgbClr val="0070C0"/>
                </a:solidFill>
                <a:latin typeface="Courier New" pitchFamily="49" charset="0"/>
                <a:cs typeface="Courier New" pitchFamily="49" charset="0"/>
              </a:rPr>
              <a:t>nullptr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Delete a Node (2 of 6)</a:t>
            </a:r>
            <a:endParaRPr lang="en-IN" dirty="0">
              <a:latin typeface="+mn-lt"/>
            </a:endParaRPr>
          </a:p>
        </p:txBody>
      </p:sp>
      <p:sp>
        <p:nvSpPr>
          <p:cNvPr id="3" name="Content Placeholder 2"/>
          <p:cNvSpPr>
            <a:spLocks noGrp="1"/>
          </p:cNvSpPr>
          <p:nvPr>
            <p:ph idx="1"/>
          </p:nvPr>
        </p:nvSpPr>
        <p:spPr>
          <a:xfrm>
            <a:off x="365125" y="1538818"/>
            <a:ext cx="8415338" cy="296235"/>
          </a:xfrm>
        </p:spPr>
        <p:txBody>
          <a:bodyPr/>
          <a:lstStyle/>
          <a:p>
            <a:pPr marL="0" indent="0">
              <a:buNone/>
            </a:pPr>
            <a:r>
              <a:rPr lang="en-US" b="1" dirty="0">
                <a:solidFill>
                  <a:schemeClr val="tx1"/>
                </a:solidFill>
              </a:rPr>
              <a:t>FIGURE 16-23 </a:t>
            </a:r>
            <a:r>
              <a:rPr lang="en-US" b="1" dirty="0">
                <a:solidFill>
                  <a:schemeClr val="tx1"/>
                </a:solidFill>
                <a:latin typeface="Courier New" panose="02070309020205020404" pitchFamily="49" charset="0"/>
                <a:cs typeface="Courier New" panose="02070309020205020404" pitchFamily="49" charset="0"/>
              </a:rPr>
              <a:t>list</a:t>
            </a:r>
            <a:r>
              <a:rPr lang="en-US" dirty="0">
                <a:solidFill>
                  <a:schemeClr val="tx1"/>
                </a:solidFill>
              </a:rPr>
              <a:t> with more than one node</a:t>
            </a:r>
            <a:endParaRPr lang="en-IN" dirty="0">
              <a:solidFill>
                <a:schemeClr val="tx1"/>
              </a:solidFill>
            </a:endParaRPr>
          </a:p>
        </p:txBody>
      </p:sp>
      <p:pic>
        <p:nvPicPr>
          <p:cNvPr id="7" name="Content Placeholder 6" descr="A list with more than one node.&#10;First node points to the new node 28 and the link points to the second node. The last node points to the tail node 54. Count node is 5.The info in the second node is 17 and the link points to the third node. The info in the third node is 37 and the link points to the fourth node. The info in the fourth node is 24 and the link points to the tail node. The info in the tail node is 54 and the link is set to null.">
            <a:extLst>
              <a:ext uri="{FF2B5EF4-FFF2-40B4-BE49-F238E27FC236}">
                <a16:creationId xmlns:a16="http://schemas.microsoft.com/office/drawing/2014/main" id="{64526BEE-DE80-4DE0-A350-305FFA66259E}"/>
              </a:ext>
            </a:extLst>
          </p:cNvPr>
          <p:cNvPicPr>
            <a:picLocks noGrp="1" noChangeAspect="1"/>
          </p:cNvPicPr>
          <p:nvPr>
            <p:ph idx="11"/>
          </p:nvPr>
        </p:nvPicPr>
        <p:blipFill>
          <a:blip r:embed="rId2"/>
          <a:stretch>
            <a:fillRect/>
          </a:stretch>
        </p:blipFill>
        <p:spPr>
          <a:xfrm>
            <a:off x="1243461" y="2073219"/>
            <a:ext cx="6657077" cy="1475232"/>
          </a:xfrm>
          <a:prstGeom prst="rect">
            <a:avLst/>
          </a:prstGeom>
        </p:spPr>
      </p:pic>
      <p:sp>
        <p:nvSpPr>
          <p:cNvPr id="6" name="Content Placeholder 5"/>
          <p:cNvSpPr>
            <a:spLocks noGrp="1"/>
          </p:cNvSpPr>
          <p:nvPr>
            <p:ph idx="13"/>
          </p:nvPr>
        </p:nvSpPr>
        <p:spPr>
          <a:xfrm>
            <a:off x="457200" y="3810000"/>
            <a:ext cx="8415338" cy="296235"/>
          </a:xfrm>
        </p:spPr>
        <p:txBody>
          <a:bodyPr/>
          <a:lstStyle/>
          <a:p>
            <a:pPr marL="0" indent="0">
              <a:buNone/>
            </a:pPr>
            <a:r>
              <a:rPr lang="en-US" b="1" dirty="0">
                <a:solidFill>
                  <a:schemeClr val="tx1"/>
                </a:solidFill>
              </a:rPr>
              <a:t>FIGURE 16-24 </a:t>
            </a:r>
            <a:r>
              <a:rPr lang="en-US" b="1" dirty="0">
                <a:solidFill>
                  <a:schemeClr val="tx1"/>
                </a:solidFill>
                <a:latin typeface="Courier New" panose="02070309020205020404" pitchFamily="49" charset="0"/>
                <a:cs typeface="Courier New" panose="02070309020205020404" pitchFamily="49" charset="0"/>
              </a:rPr>
              <a:t>list</a:t>
            </a:r>
            <a:r>
              <a:rPr lang="en-US" dirty="0">
                <a:solidFill>
                  <a:schemeClr val="tx1"/>
                </a:solidFill>
              </a:rPr>
              <a:t> after deleting node with </a:t>
            </a:r>
            <a:r>
              <a:rPr lang="en-US" b="1" dirty="0">
                <a:solidFill>
                  <a:schemeClr val="tx1"/>
                </a:solidFill>
                <a:latin typeface="Courier New" panose="02070309020205020404" pitchFamily="49" charset="0"/>
                <a:cs typeface="Courier New" panose="02070309020205020404" pitchFamily="49" charset="0"/>
              </a:rPr>
              <a:t>info 28</a:t>
            </a:r>
            <a:endParaRPr lang="en-IN" dirty="0">
              <a:solidFill>
                <a:schemeClr val="tx1"/>
              </a:solidFill>
            </a:endParaRPr>
          </a:p>
        </p:txBody>
      </p:sp>
      <p:pic>
        <p:nvPicPr>
          <p:cNvPr id="9" name="Content Placeholder 8" descr="A list after deleting node with info 28.&#10;&#10;First node points to the new node 17 and the link points to the second node. The last node points to the tail node 54. Count node is 4.The info in the second node is 37 and the link points to the third node. The info in the third node is 24 and the link points to the tail node. The info in the tail node is 54 and the link is set to null.">
            <a:extLst>
              <a:ext uri="{FF2B5EF4-FFF2-40B4-BE49-F238E27FC236}">
                <a16:creationId xmlns:a16="http://schemas.microsoft.com/office/drawing/2014/main" id="{DE016061-51EF-4A0E-BFE0-F39F2C21BC9D}"/>
              </a:ext>
            </a:extLst>
          </p:cNvPr>
          <p:cNvPicPr>
            <a:picLocks noGrp="1" noChangeAspect="1"/>
          </p:cNvPicPr>
          <p:nvPr>
            <p:ph idx="14"/>
          </p:nvPr>
        </p:nvPicPr>
        <p:blipFill>
          <a:blip r:embed="rId3"/>
          <a:stretch>
            <a:fillRect/>
          </a:stretch>
        </p:blipFill>
        <p:spPr>
          <a:xfrm>
            <a:off x="1092458" y="4307418"/>
            <a:ext cx="6959081" cy="1524001"/>
          </a:xfrm>
          <a:prstGeom prst="rect">
            <a:avLst/>
          </a:prstGeom>
        </p:spPr>
      </p:pic>
    </p:spTree>
    <p:extLst>
      <p:ext uri="{BB962C8B-B14F-4D97-AF65-F5344CB8AC3E}">
        <p14:creationId xmlns:p14="http://schemas.microsoft.com/office/powerpoint/2010/main" val="3617549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762000" y="406400"/>
            <a:ext cx="8026400" cy="296863"/>
          </a:xfrm>
        </p:spPr>
        <p:txBody>
          <a:bodyPr/>
          <a:lstStyle/>
          <a:p>
            <a:pPr eaLnBrk="1" hangingPunct="1"/>
            <a:r>
              <a:rPr lang="en-US" altLang="en-US" dirty="0">
                <a:latin typeface="+mn-lt"/>
              </a:rPr>
              <a:t>Delete a Node (3 of 6)</a:t>
            </a:r>
          </a:p>
        </p:txBody>
      </p:sp>
      <p:sp>
        <p:nvSpPr>
          <p:cNvPr id="54277" name="Rectangle 3"/>
          <p:cNvSpPr>
            <a:spLocks noGrp="1" noChangeArrowheads="1"/>
          </p:cNvSpPr>
          <p:nvPr>
            <p:ph idx="1"/>
          </p:nvPr>
        </p:nvSpPr>
        <p:spPr>
          <a:xfrm>
            <a:off x="365125" y="1538288"/>
            <a:ext cx="8415338" cy="1890712"/>
          </a:xfrm>
        </p:spPr>
        <p:txBody>
          <a:bodyPr rtlCol="0">
            <a:normAutofit/>
          </a:bodyPr>
          <a:lstStyle/>
          <a:p>
            <a:pPr eaLnBrk="1" fontAlgn="auto" hangingPunct="1">
              <a:spcAft>
                <a:spcPts val="0"/>
              </a:spcAft>
              <a:buFont typeface="Arial" pitchFamily="34" charset="0"/>
              <a:buChar char="•"/>
              <a:defRPr/>
            </a:pPr>
            <a:r>
              <a:rPr lang="en-US" u="sng" dirty="0">
                <a:solidFill>
                  <a:schemeClr val="tx1">
                    <a:lumMod val="75000"/>
                    <a:lumOff val="25000"/>
                  </a:schemeClr>
                </a:solidFill>
              </a:rPr>
              <a:t>Case 3</a:t>
            </a:r>
            <a:r>
              <a:rPr lang="en-US" dirty="0">
                <a:solidFill>
                  <a:schemeClr val="tx1">
                    <a:lumMod val="75000"/>
                    <a:lumOff val="25000"/>
                  </a:schemeClr>
                </a:solidFill>
              </a:rPr>
              <a:t>: Node to be deleted is not the first one</a:t>
            </a:r>
          </a:p>
          <a:p>
            <a:pPr lvl="1" eaLnBrk="1" fontAlgn="auto" hangingPunct="1">
              <a:spcAft>
                <a:spcPts val="0"/>
              </a:spcAft>
              <a:buFont typeface="Arial" pitchFamily="34" charset="0"/>
              <a:buChar char="–"/>
              <a:defRPr/>
            </a:pPr>
            <a:r>
              <a:rPr lang="en-US" u="sng" dirty="0">
                <a:solidFill>
                  <a:schemeClr val="tx1">
                    <a:lumMod val="75000"/>
                    <a:lumOff val="25000"/>
                  </a:schemeClr>
                </a:solidFill>
              </a:rPr>
              <a:t>Case 3a</a:t>
            </a:r>
            <a:r>
              <a:rPr lang="en-US" dirty="0">
                <a:solidFill>
                  <a:schemeClr val="tx1">
                    <a:lumMod val="75000"/>
                    <a:lumOff val="25000"/>
                  </a:schemeClr>
                </a:solidFill>
              </a:rPr>
              <a:t>: Node to be deleted is not last one</a:t>
            </a:r>
          </a:p>
          <a:p>
            <a:pPr lvl="2" eaLnBrk="1" fontAlgn="auto" hangingPunct="1">
              <a:spcAft>
                <a:spcPts val="0"/>
              </a:spcAft>
              <a:buClr>
                <a:schemeClr val="tx1">
                  <a:lumMod val="75000"/>
                  <a:lumOff val="25000"/>
                </a:schemeClr>
              </a:buClr>
              <a:buFont typeface="Arial" pitchFamily="34" charset="0"/>
              <a:buChar char="–"/>
              <a:defRPr/>
            </a:pPr>
            <a:r>
              <a:rPr lang="en-US" dirty="0">
                <a:solidFill>
                  <a:schemeClr val="tx1">
                    <a:lumMod val="75000"/>
                    <a:lumOff val="25000"/>
                  </a:schemeClr>
                </a:solidFill>
              </a:rPr>
              <a:t>Update link field of the previous node</a:t>
            </a:r>
          </a:p>
          <a:p>
            <a:pPr marL="746125" lvl="1" indent="-288925" eaLnBrk="1" fontAlgn="auto" hangingPunct="1">
              <a:spcAft>
                <a:spcPts val="0"/>
              </a:spcAft>
              <a:buFont typeface="Arial" pitchFamily="34" charset="0"/>
              <a:buChar char="–"/>
              <a:defRPr/>
            </a:pPr>
            <a:r>
              <a:rPr lang="en-US" u="sng" dirty="0">
                <a:solidFill>
                  <a:schemeClr val="tx1">
                    <a:lumMod val="75000"/>
                    <a:lumOff val="25000"/>
                  </a:schemeClr>
                </a:solidFill>
              </a:rPr>
              <a:t>Case 3b</a:t>
            </a:r>
            <a:r>
              <a:rPr lang="en-US" dirty="0">
                <a:solidFill>
                  <a:schemeClr val="tx1">
                    <a:lumMod val="75000"/>
                    <a:lumOff val="25000"/>
                  </a:schemeClr>
                </a:solidFill>
              </a:rPr>
              <a:t>: Node to be deleted is the last node</a:t>
            </a:r>
          </a:p>
          <a:p>
            <a:pPr marL="1146175" lvl="2" indent="-288925" eaLnBrk="1" fontAlgn="auto" hangingPunct="1">
              <a:spcAft>
                <a:spcPts val="0"/>
              </a:spcAft>
              <a:buClr>
                <a:schemeClr val="tx1">
                  <a:lumMod val="75000"/>
                  <a:lumOff val="25000"/>
                </a:schemeClr>
              </a:buClr>
              <a:buFont typeface="Arial" pitchFamily="34" charset="0"/>
              <a:buChar char="–"/>
              <a:defRPr/>
            </a:pPr>
            <a:r>
              <a:rPr lang="en-US" dirty="0">
                <a:solidFill>
                  <a:schemeClr val="tx1">
                    <a:lumMod val="75000"/>
                    <a:lumOff val="25000"/>
                  </a:schemeClr>
                </a:solidFill>
              </a:rPr>
              <a:t>Update link field of the previous node to </a:t>
            </a:r>
            <a:r>
              <a:rPr lang="en-US" b="1" dirty="0">
                <a:solidFill>
                  <a:srgbClr val="0070C0"/>
                </a:solidFill>
                <a:latin typeface="Courier New" pitchFamily="49" charset="0"/>
                <a:cs typeface="Courier New" pitchFamily="49" charset="0"/>
              </a:rPr>
              <a:t>nullptr</a:t>
            </a:r>
          </a:p>
          <a:p>
            <a:pPr marL="1146175" lvl="2" indent="-288925" eaLnBrk="1" fontAlgn="auto" hangingPunct="1">
              <a:spcAft>
                <a:spcPts val="0"/>
              </a:spcAft>
              <a:buClr>
                <a:schemeClr val="tx1">
                  <a:lumMod val="75000"/>
                  <a:lumOff val="25000"/>
                </a:schemeClr>
              </a:buClr>
              <a:buFont typeface="Arial" pitchFamily="34" charset="0"/>
              <a:buChar char="–"/>
              <a:defRPr/>
            </a:pPr>
            <a:r>
              <a:rPr lang="en-US" dirty="0">
                <a:solidFill>
                  <a:schemeClr val="tx1">
                    <a:lumMod val="75000"/>
                    <a:lumOff val="25000"/>
                  </a:schemeClr>
                </a:solidFill>
              </a:rPr>
              <a:t>Update </a:t>
            </a:r>
            <a:r>
              <a:rPr lang="en-US" dirty="0">
                <a:solidFill>
                  <a:schemeClr val="tx1">
                    <a:lumMod val="75000"/>
                    <a:lumOff val="25000"/>
                  </a:schemeClr>
                </a:solidFill>
                <a:latin typeface="Courier New" pitchFamily="49" charset="0"/>
                <a:cs typeface="Courier New" pitchFamily="49" charset="0"/>
              </a:rPr>
              <a:t>last</a:t>
            </a:r>
            <a:r>
              <a:rPr lang="en-US" dirty="0">
                <a:solidFill>
                  <a:schemeClr val="tx1">
                    <a:lumMod val="75000"/>
                    <a:lumOff val="25000"/>
                  </a:schemeClr>
                </a:solidFill>
              </a:rPr>
              <a:t> pointer to point to previous node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Delete a Node (4 of 6)</a:t>
            </a:r>
            <a:endParaRPr lang="en-IN" dirty="0">
              <a:latin typeface="+mn-lt"/>
            </a:endParaRPr>
          </a:p>
        </p:txBody>
      </p:sp>
      <p:sp>
        <p:nvSpPr>
          <p:cNvPr id="3" name="Content Placeholder 2"/>
          <p:cNvSpPr>
            <a:spLocks noGrp="1"/>
          </p:cNvSpPr>
          <p:nvPr>
            <p:ph idx="1"/>
          </p:nvPr>
        </p:nvSpPr>
        <p:spPr>
          <a:xfrm>
            <a:off x="365125" y="1538818"/>
            <a:ext cx="8415338" cy="296235"/>
          </a:xfrm>
        </p:spPr>
        <p:txBody>
          <a:bodyPr/>
          <a:lstStyle/>
          <a:p>
            <a:pPr marL="0" indent="0">
              <a:buNone/>
            </a:pPr>
            <a:r>
              <a:rPr lang="en-US" b="1" dirty="0">
                <a:solidFill>
                  <a:schemeClr val="tx1"/>
                </a:solidFill>
              </a:rPr>
              <a:t>FIGURE 16-25</a:t>
            </a:r>
            <a:r>
              <a:rPr lang="en-US" b="1" dirty="0">
                <a:solidFill>
                  <a:schemeClr val="tx1"/>
                </a:solidFill>
                <a:latin typeface="Courier New" panose="02070309020205020404" pitchFamily="49" charset="0"/>
                <a:cs typeface="Courier New" panose="02070309020205020404" pitchFamily="49" charset="0"/>
              </a:rPr>
              <a:t> list</a:t>
            </a:r>
            <a:r>
              <a:rPr lang="en-US" dirty="0">
                <a:solidFill>
                  <a:schemeClr val="tx1"/>
                </a:solidFill>
              </a:rPr>
              <a:t> before deleting </a:t>
            </a:r>
            <a:r>
              <a:rPr lang="en-US" b="1" dirty="0">
                <a:solidFill>
                  <a:schemeClr val="tx1"/>
                </a:solidFill>
                <a:latin typeface="Courier New" panose="02070309020205020404" pitchFamily="49" charset="0"/>
                <a:cs typeface="Courier New" panose="02070309020205020404" pitchFamily="49" charset="0"/>
              </a:rPr>
              <a:t>37</a:t>
            </a:r>
            <a:endParaRPr lang="en-IN" dirty="0">
              <a:solidFill>
                <a:schemeClr val="tx1"/>
              </a:solidFill>
            </a:endParaRPr>
          </a:p>
        </p:txBody>
      </p:sp>
      <p:pic>
        <p:nvPicPr>
          <p:cNvPr id="25602" name="Content Placeholder 3" descr="A list with before deleting node 37.&#10;First node points to the new node 28 and the link points to the second node. The last node points to the tail node 54. Count node is 5.The info in the second node is 17 and the link points to the third node. The info in the third node is 37 and the link points to the fourth node. The info in the fourth node is 24 and the link points to the tail node. The info in the tail node is 54 and the link is set to null."/>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404883" y="1905000"/>
            <a:ext cx="8311927" cy="1797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idx="13"/>
          </p:nvPr>
        </p:nvSpPr>
        <p:spPr>
          <a:xfrm>
            <a:off x="381000" y="3962400"/>
            <a:ext cx="8415338" cy="296235"/>
          </a:xfrm>
        </p:spPr>
        <p:txBody>
          <a:bodyPr/>
          <a:lstStyle/>
          <a:p>
            <a:pPr marL="0" indent="0">
              <a:buNone/>
            </a:pPr>
            <a:r>
              <a:rPr lang="en-US" b="1" dirty="0">
                <a:solidFill>
                  <a:schemeClr val="tx1"/>
                </a:solidFill>
              </a:rPr>
              <a:t>FIGURE 16-26</a:t>
            </a:r>
            <a:r>
              <a:rPr lang="en-US" b="1" dirty="0">
                <a:solidFill>
                  <a:schemeClr val="tx1"/>
                </a:solidFill>
                <a:latin typeface="Courier New" panose="02070309020205020404" pitchFamily="49" charset="0"/>
                <a:cs typeface="Courier New" panose="02070309020205020404" pitchFamily="49" charset="0"/>
              </a:rPr>
              <a:t> list</a:t>
            </a:r>
            <a:r>
              <a:rPr lang="en-US" dirty="0">
                <a:solidFill>
                  <a:schemeClr val="tx1"/>
                </a:solidFill>
              </a:rPr>
              <a:t> after deleting </a:t>
            </a:r>
            <a:r>
              <a:rPr lang="en-US" b="1" dirty="0">
                <a:solidFill>
                  <a:schemeClr val="tx1"/>
                </a:solidFill>
                <a:latin typeface="Courier New" panose="02070309020205020404" pitchFamily="49" charset="0"/>
                <a:cs typeface="Courier New" panose="02070309020205020404" pitchFamily="49" charset="0"/>
              </a:rPr>
              <a:t>37</a:t>
            </a:r>
            <a:endParaRPr lang="en-IN" dirty="0">
              <a:solidFill>
                <a:schemeClr val="tx1"/>
              </a:solidFill>
            </a:endParaRPr>
          </a:p>
        </p:txBody>
      </p:sp>
      <p:pic>
        <p:nvPicPr>
          <p:cNvPr id="25603" name="Content Placeholder 6" descr="A list with after deleting node 37.&#10;First node points to the new node 28 and the link points to the second node. The last node points to the tail node 24. Count node is 4.The info in the second node is 17 and the link points to the third node. The info in the third node is 24 and the link points to the tail node. The info in the tail node is 54 and the link is set to null."/>
          <p:cNvPicPr>
            <a:picLocks noGrp="1" noChangeAspect="1" noChangeArrowheads="1"/>
          </p:cNvPicPr>
          <p:nvPr>
            <p:ph idx="14"/>
          </p:nvPr>
        </p:nvPicPr>
        <p:blipFill>
          <a:blip r:embed="rId3">
            <a:extLst>
              <a:ext uri="{28A0092B-C50C-407E-A947-70E740481C1C}">
                <a14:useLocalDpi xmlns:a14="http://schemas.microsoft.com/office/drawing/2010/main" val="0"/>
              </a:ext>
            </a:extLst>
          </a:blip>
          <a:srcRect/>
          <a:stretch>
            <a:fillRect/>
          </a:stretch>
        </p:blipFill>
        <p:spPr bwMode="auto">
          <a:xfrm>
            <a:off x="381000" y="4343400"/>
            <a:ext cx="7844210" cy="1633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8308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Delete a Node (5 of 6)</a:t>
            </a:r>
            <a:endParaRPr lang="en-IN" dirty="0">
              <a:latin typeface="+mn-lt"/>
            </a:endParaRPr>
          </a:p>
        </p:txBody>
      </p:sp>
      <p:sp>
        <p:nvSpPr>
          <p:cNvPr id="3" name="Content Placeholder 2"/>
          <p:cNvSpPr>
            <a:spLocks noGrp="1"/>
          </p:cNvSpPr>
          <p:nvPr>
            <p:ph idx="1"/>
          </p:nvPr>
        </p:nvSpPr>
        <p:spPr>
          <a:xfrm>
            <a:off x="365125" y="1538818"/>
            <a:ext cx="8415338" cy="296235"/>
          </a:xfrm>
        </p:spPr>
        <p:txBody>
          <a:bodyPr/>
          <a:lstStyle/>
          <a:p>
            <a:pPr marL="0" indent="0">
              <a:buNone/>
            </a:pPr>
            <a:r>
              <a:rPr lang="en-US" b="1" dirty="0">
                <a:solidFill>
                  <a:schemeClr val="tx1"/>
                </a:solidFill>
              </a:rPr>
              <a:t>FIGURE 16-27</a:t>
            </a:r>
            <a:r>
              <a:rPr lang="en-US" b="1" dirty="0">
                <a:solidFill>
                  <a:schemeClr val="tx1"/>
                </a:solidFill>
                <a:latin typeface="Courier New" panose="02070309020205020404" pitchFamily="49" charset="0"/>
                <a:cs typeface="Courier New" panose="02070309020205020404" pitchFamily="49" charset="0"/>
              </a:rPr>
              <a:t> list</a:t>
            </a:r>
            <a:r>
              <a:rPr lang="en-US" dirty="0">
                <a:solidFill>
                  <a:schemeClr val="tx1"/>
                </a:solidFill>
              </a:rPr>
              <a:t> before deleting </a:t>
            </a:r>
            <a:r>
              <a:rPr lang="en-US" b="1" dirty="0">
                <a:solidFill>
                  <a:schemeClr val="tx1"/>
                </a:solidFill>
                <a:latin typeface="Courier New" panose="02070309020205020404" pitchFamily="49" charset="0"/>
                <a:cs typeface="Courier New" panose="02070309020205020404" pitchFamily="49" charset="0"/>
              </a:rPr>
              <a:t>54</a:t>
            </a:r>
            <a:endParaRPr lang="en-IN" dirty="0">
              <a:solidFill>
                <a:schemeClr val="tx1"/>
              </a:solidFill>
            </a:endParaRPr>
          </a:p>
        </p:txBody>
      </p:sp>
      <p:pic>
        <p:nvPicPr>
          <p:cNvPr id="26626" name="Content Placeholder 3" descr="A list with before deleting node 54.&#10;First node points to the new node 28 and the link points to the second node. The last node points to the tail node 54. Count node is 5.The info in the second node is 17 and the link points to the third node. The info in the third node is 37 and the link points to the fourth node. The info in the fourth node is 24 and the link points to the tail node. The info in the tail node is 54 and the link is set to null."/>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401278" y="1960717"/>
            <a:ext cx="8219577" cy="1633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idx="13"/>
          </p:nvPr>
        </p:nvSpPr>
        <p:spPr>
          <a:xfrm>
            <a:off x="353704" y="3962400"/>
            <a:ext cx="8415338" cy="296235"/>
          </a:xfrm>
        </p:spPr>
        <p:txBody>
          <a:bodyPr/>
          <a:lstStyle/>
          <a:p>
            <a:pPr marL="0" indent="0">
              <a:buNone/>
            </a:pPr>
            <a:r>
              <a:rPr lang="en-US" b="1" dirty="0">
                <a:solidFill>
                  <a:schemeClr val="tx1"/>
                </a:solidFill>
              </a:rPr>
              <a:t>FIGURE 16-28</a:t>
            </a:r>
            <a:r>
              <a:rPr lang="en-US" b="1" dirty="0">
                <a:solidFill>
                  <a:schemeClr val="tx1"/>
                </a:solidFill>
                <a:latin typeface="Courier New" panose="02070309020205020404" pitchFamily="49" charset="0"/>
                <a:cs typeface="Courier New" panose="02070309020205020404" pitchFamily="49" charset="0"/>
              </a:rPr>
              <a:t> list</a:t>
            </a:r>
            <a:r>
              <a:rPr lang="en-US" dirty="0">
                <a:solidFill>
                  <a:schemeClr val="tx1"/>
                </a:solidFill>
              </a:rPr>
              <a:t> after deleting </a:t>
            </a:r>
            <a:r>
              <a:rPr lang="en-US" b="1" dirty="0">
                <a:solidFill>
                  <a:schemeClr val="tx1"/>
                </a:solidFill>
                <a:latin typeface="Courier New" panose="02070309020205020404" pitchFamily="49" charset="0"/>
                <a:cs typeface="Courier New" panose="02070309020205020404" pitchFamily="49" charset="0"/>
              </a:rPr>
              <a:t>54</a:t>
            </a:r>
            <a:endParaRPr lang="en-IN" dirty="0">
              <a:solidFill>
                <a:schemeClr val="tx1"/>
              </a:solidFill>
            </a:endParaRPr>
          </a:p>
        </p:txBody>
      </p:sp>
      <p:pic>
        <p:nvPicPr>
          <p:cNvPr id="26627" name="Content Placeholder 6" descr="A list with after deleting node 54.&#10;First node points to the new node 28 and the link points to the second node. The last node points to the tail node 24. Count node is 4.The info in the second node is 17 and the link points to the third node. The info in the third node is 37 and the link points to the tail node. The info in the tail node is 24 and the link is set to null."/>
          <p:cNvPicPr>
            <a:picLocks noGrp="1" noChangeAspect="1" noChangeArrowheads="1"/>
          </p:cNvPicPr>
          <p:nvPr>
            <p:ph idx="14"/>
          </p:nvPr>
        </p:nvPicPr>
        <p:blipFill>
          <a:blip r:embed="rId3">
            <a:extLst>
              <a:ext uri="{28A0092B-C50C-407E-A947-70E740481C1C}">
                <a14:useLocalDpi xmlns:a14="http://schemas.microsoft.com/office/drawing/2010/main" val="0"/>
              </a:ext>
            </a:extLst>
          </a:blip>
          <a:srcRect/>
          <a:stretch>
            <a:fillRect/>
          </a:stretch>
        </p:blipFill>
        <p:spPr bwMode="auto">
          <a:xfrm>
            <a:off x="380923" y="4363861"/>
            <a:ext cx="7861674" cy="1633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08560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762000" y="406400"/>
            <a:ext cx="8026400" cy="296863"/>
          </a:xfrm>
        </p:spPr>
        <p:txBody>
          <a:bodyPr/>
          <a:lstStyle/>
          <a:p>
            <a:pPr eaLnBrk="1" hangingPunct="1"/>
            <a:r>
              <a:rPr lang="en-US" altLang="en-US" dirty="0">
                <a:latin typeface="+mn-lt"/>
              </a:rPr>
              <a:t>Delete a Node (6 of 6)</a:t>
            </a:r>
          </a:p>
        </p:txBody>
      </p:sp>
      <p:sp>
        <p:nvSpPr>
          <p:cNvPr id="84995" name="Rectangle 3"/>
          <p:cNvSpPr>
            <a:spLocks noGrp="1" noChangeArrowheads="1"/>
          </p:cNvSpPr>
          <p:nvPr>
            <p:ph idx="1"/>
          </p:nvPr>
        </p:nvSpPr>
        <p:spPr>
          <a:xfrm>
            <a:off x="365125" y="1538288"/>
            <a:ext cx="8415338" cy="972574"/>
          </a:xfrm>
        </p:spPr>
        <p:txBody>
          <a:bodyPr/>
          <a:lstStyle/>
          <a:p>
            <a:pPr eaLnBrk="1" hangingPunct="1"/>
            <a:r>
              <a:rPr lang="en-US" altLang="en-US" u="sng" dirty="0"/>
              <a:t>Case 4</a:t>
            </a:r>
            <a:r>
              <a:rPr lang="en-US" altLang="en-US" dirty="0"/>
              <a:t>: Node to be deleted is not in the list</a:t>
            </a:r>
          </a:p>
          <a:p>
            <a:pPr lvl="1" eaLnBrk="1" hangingPunct="1"/>
            <a:r>
              <a:rPr lang="en-US" altLang="en-US" dirty="0"/>
              <a:t>List requires no adjustment</a:t>
            </a:r>
          </a:p>
          <a:p>
            <a:pPr lvl="1" eaLnBrk="1" hangingPunct="1"/>
            <a:r>
              <a:rPr lang="en-US" altLang="en-US" dirty="0"/>
              <a:t>Simply output an error message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762000" y="406400"/>
            <a:ext cx="8026400" cy="296863"/>
          </a:xfrm>
        </p:spPr>
        <p:txBody>
          <a:bodyPr/>
          <a:lstStyle/>
          <a:p>
            <a:pPr eaLnBrk="1" hangingPunct="1"/>
            <a:r>
              <a:rPr lang="en-US" altLang="en-US" dirty="0">
                <a:latin typeface="+mn-lt"/>
              </a:rPr>
              <a:t>Ordered Linked Lists (1 of 2)</a:t>
            </a:r>
          </a:p>
        </p:txBody>
      </p:sp>
      <p:sp>
        <p:nvSpPr>
          <p:cNvPr id="86019" name="Rectangle 3"/>
          <p:cNvSpPr>
            <a:spLocks noGrp="1" noChangeArrowheads="1"/>
          </p:cNvSpPr>
          <p:nvPr>
            <p:ph idx="1"/>
          </p:nvPr>
        </p:nvSpPr>
        <p:spPr>
          <a:xfrm>
            <a:off x="365125" y="1538288"/>
            <a:ext cx="8415338" cy="2080570"/>
          </a:xfrm>
        </p:spPr>
        <p:txBody>
          <a:bodyPr/>
          <a:lstStyle/>
          <a:p>
            <a:pPr eaLnBrk="1" hangingPunct="1"/>
            <a:r>
              <a:rPr lang="en-US" altLang="en-US" b="1" dirty="0">
                <a:latin typeface="Courier New" pitchFamily="49" charset="0"/>
              </a:rPr>
              <a:t>orderedLinkedList</a:t>
            </a:r>
            <a:r>
              <a:rPr lang="en-US" altLang="en-US" dirty="0"/>
              <a:t>: derived from </a:t>
            </a:r>
            <a:r>
              <a:rPr lang="en-US" altLang="en-US" b="1" dirty="0">
                <a:solidFill>
                  <a:srgbClr val="0070C0"/>
                </a:solidFill>
                <a:latin typeface="Courier New" pitchFamily="49" charset="0"/>
              </a:rPr>
              <a:t>class</a:t>
            </a:r>
            <a:r>
              <a:rPr lang="en-US" altLang="en-US" b="1" dirty="0">
                <a:latin typeface="Courier New" pitchFamily="49" charset="0"/>
              </a:rPr>
              <a:t> linkedListType</a:t>
            </a:r>
          </a:p>
          <a:p>
            <a:pPr lvl="1" eaLnBrk="1" hangingPunct="1"/>
            <a:r>
              <a:rPr lang="en-US" altLang="en-US" dirty="0"/>
              <a:t>Provides definitions of the abstract functions </a:t>
            </a:r>
            <a:r>
              <a:rPr lang="en-US" altLang="en-US" b="1" dirty="0">
                <a:latin typeface="Courier New" pitchFamily="49" charset="0"/>
              </a:rPr>
              <a:t>insertFirst</a:t>
            </a:r>
            <a:r>
              <a:rPr lang="en-US" altLang="en-US" dirty="0"/>
              <a:t>, </a:t>
            </a:r>
            <a:r>
              <a:rPr lang="en-US" altLang="en-US" b="1" dirty="0">
                <a:latin typeface="Courier New" pitchFamily="49" charset="0"/>
              </a:rPr>
              <a:t>insertLast</a:t>
            </a:r>
            <a:r>
              <a:rPr lang="en-US" altLang="en-US" dirty="0"/>
              <a:t>, </a:t>
            </a:r>
            <a:r>
              <a:rPr lang="en-US" altLang="en-US" b="1" dirty="0">
                <a:latin typeface="Courier New" pitchFamily="49" charset="0"/>
              </a:rPr>
              <a:t>search</a:t>
            </a:r>
            <a:r>
              <a:rPr lang="en-US" altLang="en-US" dirty="0"/>
              <a:t>, and </a:t>
            </a:r>
            <a:r>
              <a:rPr lang="en-US" altLang="en-US" b="1" dirty="0">
                <a:latin typeface="Courier New" pitchFamily="49" charset="0"/>
              </a:rPr>
              <a:t>deleteNode</a:t>
            </a:r>
            <a:endParaRPr lang="en-US" altLang="en-US" b="1" dirty="0"/>
          </a:p>
          <a:p>
            <a:pPr eaLnBrk="1" hangingPunct="1"/>
            <a:r>
              <a:rPr lang="en-US" altLang="en-US" dirty="0"/>
              <a:t>Assume that elements of an ordered linked list are arranged in ascending order</a:t>
            </a:r>
          </a:p>
          <a:p>
            <a:pPr eaLnBrk="1" hangingPunct="1"/>
            <a:r>
              <a:rPr lang="en-US" altLang="en-US" dirty="0"/>
              <a:t>Include the function </a:t>
            </a:r>
            <a:r>
              <a:rPr lang="en-US" altLang="en-US" b="1" dirty="0">
                <a:latin typeface="Courier New" pitchFamily="49" charset="0"/>
              </a:rPr>
              <a:t>insert</a:t>
            </a:r>
            <a:r>
              <a:rPr lang="en-US" altLang="en-US" dirty="0"/>
              <a:t> to insert an element in an ordered list at its proper place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latin typeface="+mn-lt"/>
              </a:rPr>
              <a:t>Ordered Linked Lists (2 of 2)</a:t>
            </a:r>
            <a:endParaRPr lang="en-IN" dirty="0">
              <a:latin typeface="+mn-lt"/>
            </a:endParaRPr>
          </a:p>
        </p:txBody>
      </p:sp>
      <p:sp>
        <p:nvSpPr>
          <p:cNvPr id="3" name="Content Placeholder 2"/>
          <p:cNvSpPr>
            <a:spLocks noGrp="1"/>
          </p:cNvSpPr>
          <p:nvPr>
            <p:ph idx="1"/>
          </p:nvPr>
        </p:nvSpPr>
        <p:spPr>
          <a:xfrm>
            <a:off x="365125" y="1538818"/>
            <a:ext cx="8415338" cy="584775"/>
          </a:xfrm>
        </p:spPr>
        <p:txBody>
          <a:bodyPr/>
          <a:lstStyle/>
          <a:p>
            <a:pPr marL="0" indent="0">
              <a:buNone/>
            </a:pPr>
            <a:r>
              <a:rPr lang="en-US" b="1" dirty="0">
                <a:solidFill>
                  <a:schemeClr val="tx1"/>
                </a:solidFill>
              </a:rPr>
              <a:t>FIGURE 16-29</a:t>
            </a:r>
            <a:r>
              <a:rPr lang="en-US" dirty="0">
                <a:solidFill>
                  <a:schemeClr val="tx1"/>
                </a:solidFill>
              </a:rPr>
              <a:t> UML class diagram of the </a:t>
            </a:r>
            <a:r>
              <a:rPr lang="en-US" b="1" dirty="0">
                <a:solidFill>
                  <a:schemeClr val="tx1"/>
                </a:solidFill>
                <a:latin typeface="Courier New" panose="02070309020205020404" pitchFamily="49" charset="0"/>
                <a:cs typeface="Courier New" panose="02070309020205020404" pitchFamily="49" charset="0"/>
              </a:rPr>
              <a:t>class</a:t>
            </a:r>
            <a:r>
              <a:rPr lang="en-US" dirty="0">
                <a:solidFill>
                  <a:schemeClr val="tx1"/>
                </a:solidFill>
              </a:rPr>
              <a:t> </a:t>
            </a:r>
            <a:r>
              <a:rPr lang="en-US" b="1" dirty="0" err="1">
                <a:solidFill>
                  <a:schemeClr val="tx1"/>
                </a:solidFill>
                <a:latin typeface="Courier New" panose="02070309020205020404" pitchFamily="49" charset="0"/>
                <a:cs typeface="Courier New" panose="02070309020205020404" pitchFamily="49" charset="0"/>
              </a:rPr>
              <a:t>orderedLinkedList</a:t>
            </a:r>
            <a:r>
              <a:rPr lang="en-US" dirty="0">
                <a:solidFill>
                  <a:schemeClr val="tx1"/>
                </a:solidFill>
              </a:rPr>
              <a:t> and the inheritance hierarchy</a:t>
            </a:r>
            <a:endParaRPr lang="en-IN" dirty="0">
              <a:solidFill>
                <a:schemeClr val="tx1"/>
              </a:solidFill>
            </a:endParaRPr>
          </a:p>
        </p:txBody>
      </p:sp>
      <p:pic>
        <p:nvPicPr>
          <p:cNvPr id="27650" name="Picture 2" descr="A U M L class diagram for the ordered linked list left angle bracket Type right angle bracket.&#10;Line 1: plus search left parenthesis const type ampersand right parenthesis const colon bool&#10;Line 2: insert left parenthesis const type ampersand right parenthesis colon void&#10;Line 3: insert first left parenthesis const type ampersand right parenthesis colon void&#10;Line 4: insert last left parenthesis const type ampersand right parenthesis colon void&#10;Line 5: delete node left parenthesis const type ampersand right parenthesis colon void &#10;An arrow from the box labeled ordered Linked List leads to another box labeled linked list type."/>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385868" y="2480939"/>
            <a:ext cx="8373850" cy="2753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8774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latin typeface="+mn-lt"/>
              </a:rPr>
              <a:t>Linked Lists (2 of 3)</a:t>
            </a:r>
            <a:endParaRPr lang="en-IN" dirty="0">
              <a:latin typeface="+mn-lt"/>
            </a:endParaRPr>
          </a:p>
        </p:txBody>
      </p:sp>
      <p:sp>
        <p:nvSpPr>
          <p:cNvPr id="2" name="Content Placeholder 1"/>
          <p:cNvSpPr>
            <a:spLocks noGrp="1"/>
          </p:cNvSpPr>
          <p:nvPr>
            <p:ph idx="1"/>
          </p:nvPr>
        </p:nvSpPr>
        <p:spPr>
          <a:xfrm>
            <a:off x="365125" y="1538818"/>
            <a:ext cx="8415338" cy="292388"/>
          </a:xfrm>
        </p:spPr>
        <p:txBody>
          <a:bodyPr/>
          <a:lstStyle/>
          <a:p>
            <a:pPr marL="0" indent="0">
              <a:buNone/>
            </a:pPr>
            <a:r>
              <a:rPr lang="en-US" altLang="en-US" b="1" dirty="0">
                <a:solidFill>
                  <a:schemeClr val="tx1"/>
                </a:solidFill>
              </a:rPr>
              <a:t>FIGURE 16-2 </a:t>
            </a:r>
            <a:r>
              <a:rPr lang="en-US" altLang="en-US" dirty="0">
                <a:solidFill>
                  <a:schemeClr val="tx1"/>
                </a:solidFill>
              </a:rPr>
              <a:t>Linked list</a:t>
            </a:r>
            <a:endParaRPr lang="en-IN" dirty="0">
              <a:solidFill>
                <a:schemeClr val="tx1"/>
              </a:solidFill>
            </a:endParaRPr>
          </a:p>
        </p:txBody>
      </p:sp>
      <p:pic>
        <p:nvPicPr>
          <p:cNvPr id="6" name="Content Placeholder 3" descr="An image depicts the linked list. The image shows a series of paired boxes of which the first is unpaired. The other boxes in the series are in four pairs. The first box is labeled head and points toward the first pair of boxes that is labeled 45. These boxes then point toward the second pair of box labeled 65. These again point toward third pair labeled 34 that ultimately points toward the fourth pair labeled 76."/>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363707" y="2557727"/>
            <a:ext cx="7873770" cy="1075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5556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6"/>
          <p:cNvSpPr>
            <a:spLocks noGrp="1" noChangeArrowheads="1"/>
          </p:cNvSpPr>
          <p:nvPr>
            <p:ph type="title"/>
          </p:nvPr>
        </p:nvSpPr>
        <p:spPr>
          <a:xfrm>
            <a:off x="762000" y="406400"/>
            <a:ext cx="8026400" cy="296863"/>
          </a:xfrm>
        </p:spPr>
        <p:txBody>
          <a:bodyPr/>
          <a:lstStyle/>
          <a:p>
            <a:pPr eaLnBrk="1" hangingPunct="1"/>
            <a:r>
              <a:rPr lang="en-US" altLang="en-US" dirty="0">
                <a:latin typeface="+mn-lt"/>
              </a:rPr>
              <a:t>Ordered Linked Lists: Search the List</a:t>
            </a:r>
          </a:p>
        </p:txBody>
      </p:sp>
      <p:sp>
        <p:nvSpPr>
          <p:cNvPr id="88067" name="Rectangle 7"/>
          <p:cNvSpPr>
            <a:spLocks noGrp="1" noChangeArrowheads="1"/>
          </p:cNvSpPr>
          <p:nvPr>
            <p:ph idx="1"/>
          </p:nvPr>
        </p:nvSpPr>
        <p:spPr>
          <a:xfrm>
            <a:off x="365125" y="1538288"/>
            <a:ext cx="8415338" cy="1890712"/>
          </a:xfrm>
        </p:spPr>
        <p:txBody>
          <a:bodyPr/>
          <a:lstStyle/>
          <a:p>
            <a:pPr eaLnBrk="1" hangingPunct="1"/>
            <a:r>
              <a:rPr lang="en-US" altLang="en-US" dirty="0"/>
              <a:t>Steps:</a:t>
            </a:r>
          </a:p>
          <a:p>
            <a:pPr lvl="1" eaLnBrk="1" hangingPunct="1"/>
            <a:r>
              <a:rPr lang="en-US" altLang="en-US" dirty="0"/>
              <a:t>Compare the search item with the current node in the list</a:t>
            </a:r>
          </a:p>
          <a:p>
            <a:pPr lvl="2" eaLnBrk="1" hangingPunct="1"/>
            <a:r>
              <a:rPr lang="en-US" altLang="en-US" dirty="0"/>
              <a:t>If </a:t>
            </a:r>
            <a:r>
              <a:rPr lang="en-US" altLang="en-US" b="1" dirty="0">
                <a:latin typeface="Courier New" pitchFamily="49" charset="0"/>
                <a:cs typeface="Courier New" pitchFamily="49" charset="0"/>
              </a:rPr>
              <a:t>info</a:t>
            </a:r>
            <a:r>
              <a:rPr lang="en-US" altLang="en-US" dirty="0"/>
              <a:t> of current node is &gt;= to search item, stop search</a:t>
            </a:r>
          </a:p>
          <a:p>
            <a:pPr lvl="2" eaLnBrk="1" hangingPunct="1"/>
            <a:r>
              <a:rPr lang="en-US" altLang="en-US" dirty="0"/>
              <a:t>Otherwise, make the next node the current node</a:t>
            </a:r>
          </a:p>
          <a:p>
            <a:pPr lvl="1" eaLnBrk="1" hangingPunct="1"/>
            <a:r>
              <a:rPr lang="en-US" altLang="en-US" dirty="0"/>
              <a:t>Repeat Step 1 until an item in the list &gt;= to search item is found, or no more data is left in the list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Insert a Node (1 of 5)</a:t>
            </a:r>
            <a:endParaRPr lang="en-IN" dirty="0">
              <a:latin typeface="+mn-lt"/>
            </a:endParaRPr>
          </a:p>
        </p:txBody>
      </p:sp>
      <p:sp>
        <p:nvSpPr>
          <p:cNvPr id="3" name="Content Placeholder 2"/>
          <p:cNvSpPr>
            <a:spLocks noGrp="1"/>
          </p:cNvSpPr>
          <p:nvPr>
            <p:ph idx="1"/>
          </p:nvPr>
        </p:nvSpPr>
        <p:spPr>
          <a:xfrm>
            <a:off x="365125" y="1538818"/>
            <a:ext cx="8415338" cy="632481"/>
          </a:xfrm>
        </p:spPr>
        <p:txBody>
          <a:bodyPr/>
          <a:lstStyle/>
          <a:p>
            <a:r>
              <a:rPr lang="en-US" altLang="en-US" u="sng" dirty="0"/>
              <a:t>Case 1</a:t>
            </a:r>
            <a:r>
              <a:rPr lang="en-US" altLang="en-US" dirty="0"/>
              <a:t>: The list is empty</a:t>
            </a:r>
          </a:p>
          <a:p>
            <a:pPr lvl="1" eaLnBrk="1" hangingPunct="1">
              <a:buClr>
                <a:srgbClr val="0D3857"/>
              </a:buClr>
            </a:pPr>
            <a:r>
              <a:rPr lang="en-US" altLang="en-US" dirty="0"/>
              <a:t>New node becomes first node</a:t>
            </a:r>
          </a:p>
        </p:txBody>
      </p:sp>
      <p:sp>
        <p:nvSpPr>
          <p:cNvPr id="4" name="Content Placeholder 3"/>
          <p:cNvSpPr>
            <a:spLocks noGrp="1"/>
          </p:cNvSpPr>
          <p:nvPr>
            <p:ph idx="11"/>
          </p:nvPr>
        </p:nvSpPr>
        <p:spPr>
          <a:xfrm>
            <a:off x="381000" y="2438400"/>
            <a:ext cx="8415338" cy="296235"/>
          </a:xfrm>
        </p:spPr>
        <p:txBody>
          <a:bodyPr/>
          <a:lstStyle/>
          <a:p>
            <a:pPr marL="0" indent="0">
              <a:buNone/>
            </a:pPr>
            <a:r>
              <a:rPr lang="en-US" b="1" dirty="0">
                <a:solidFill>
                  <a:schemeClr val="tx1"/>
                </a:solidFill>
              </a:rPr>
              <a:t>FIGURE 16-30</a:t>
            </a:r>
            <a:r>
              <a:rPr lang="en-US" b="1" dirty="0">
                <a:solidFill>
                  <a:schemeClr val="tx1"/>
                </a:solidFill>
                <a:latin typeface="Courier New" panose="02070309020205020404" pitchFamily="49" charset="0"/>
                <a:cs typeface="Courier New" panose="02070309020205020404" pitchFamily="49" charset="0"/>
              </a:rPr>
              <a:t> list</a:t>
            </a:r>
            <a:endParaRPr lang="en-IN" dirty="0">
              <a:solidFill>
                <a:schemeClr val="tx1"/>
              </a:solidFill>
            </a:endParaRPr>
          </a:p>
        </p:txBody>
      </p:sp>
      <p:pic>
        <p:nvPicPr>
          <p:cNvPr id="28674" name="Picture 2" descr="A empty list and the list after inserting 27.&#10;a. First and last node is set to null and the count node is 0.&#10;b. First and last node points to the new node. Count node is 1. The info of the new node is 27 and the link is set to null"/>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381000" y="3048000"/>
            <a:ext cx="8210805" cy="217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23845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Insert a Node (2 of 5)</a:t>
            </a:r>
            <a:endParaRPr lang="en-IN" dirty="0">
              <a:latin typeface="+mn-lt"/>
            </a:endParaRPr>
          </a:p>
        </p:txBody>
      </p:sp>
      <p:sp>
        <p:nvSpPr>
          <p:cNvPr id="3" name="Content Placeholder 2"/>
          <p:cNvSpPr>
            <a:spLocks noGrp="1"/>
          </p:cNvSpPr>
          <p:nvPr>
            <p:ph idx="1"/>
          </p:nvPr>
        </p:nvSpPr>
        <p:spPr>
          <a:xfrm>
            <a:off x="365125" y="1538818"/>
            <a:ext cx="8415338" cy="924869"/>
          </a:xfrm>
        </p:spPr>
        <p:txBody>
          <a:bodyPr/>
          <a:lstStyle/>
          <a:p>
            <a:pPr eaLnBrk="1" hangingPunct="1"/>
            <a:r>
              <a:rPr lang="en-US" altLang="en-US" u="sng" dirty="0"/>
              <a:t>Case 2</a:t>
            </a:r>
            <a:r>
              <a:rPr lang="en-US" altLang="en-US" dirty="0"/>
              <a:t>: List is not empty, and the item to be inserted is smaller than smallest item in list</a:t>
            </a:r>
          </a:p>
          <a:p>
            <a:pPr lvl="1" eaLnBrk="1" hangingPunct="1"/>
            <a:r>
              <a:rPr lang="en-US" altLang="en-US" dirty="0"/>
              <a:t>New node goes at beginning of list</a:t>
            </a:r>
            <a:endParaRPr lang="en-IN" dirty="0"/>
          </a:p>
        </p:txBody>
      </p:sp>
      <p:sp>
        <p:nvSpPr>
          <p:cNvPr id="4" name="Content Placeholder 3"/>
          <p:cNvSpPr>
            <a:spLocks noGrp="1"/>
          </p:cNvSpPr>
          <p:nvPr>
            <p:ph idx="11"/>
          </p:nvPr>
        </p:nvSpPr>
        <p:spPr>
          <a:xfrm>
            <a:off x="381000" y="2743200"/>
            <a:ext cx="8415338" cy="296235"/>
          </a:xfrm>
        </p:spPr>
        <p:txBody>
          <a:bodyPr/>
          <a:lstStyle/>
          <a:p>
            <a:pPr marL="0" indent="0">
              <a:buNone/>
            </a:pPr>
            <a:r>
              <a:rPr lang="en-US" b="1" dirty="0">
                <a:solidFill>
                  <a:schemeClr val="tx1"/>
                </a:solidFill>
              </a:rPr>
              <a:t>FIGURE 16-32</a:t>
            </a:r>
            <a:r>
              <a:rPr lang="en-US" b="1" dirty="0">
                <a:solidFill>
                  <a:schemeClr val="tx1"/>
                </a:solidFill>
                <a:latin typeface="Courier New" panose="02070309020205020404" pitchFamily="49" charset="0"/>
                <a:cs typeface="Courier New" panose="02070309020205020404" pitchFamily="49" charset="0"/>
              </a:rPr>
              <a:t> list</a:t>
            </a:r>
            <a:r>
              <a:rPr lang="en-US" dirty="0">
                <a:solidFill>
                  <a:schemeClr val="tx1"/>
                </a:solidFill>
              </a:rPr>
              <a:t> after inserting </a:t>
            </a:r>
            <a:r>
              <a:rPr lang="en-US" b="1" dirty="0">
                <a:solidFill>
                  <a:schemeClr val="tx1"/>
                </a:solidFill>
                <a:latin typeface="Courier New" panose="02070309020205020404" pitchFamily="49" charset="0"/>
                <a:cs typeface="Courier New" panose="02070309020205020404" pitchFamily="49" charset="0"/>
              </a:rPr>
              <a:t>10</a:t>
            </a:r>
            <a:endParaRPr lang="en-IN" dirty="0">
              <a:solidFill>
                <a:schemeClr val="tx1"/>
              </a:solidFill>
            </a:endParaRPr>
          </a:p>
        </p:txBody>
      </p:sp>
      <p:pic>
        <p:nvPicPr>
          <p:cNvPr id="29698" name="Content Placeholder 5" descr="A list after inserting node 10.&#10;First node points to the new node 10 and the link points to the second node. The last node points to the tail node 54. Count node is 5.The info in the second node is 17 and the link points to the third node. The info in the third node is 27 and the link points to the fourth node. The info in the fourth node is 38 and the link points to the tail node. The info in the tail node is 54 and the link is set to null."/>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685800" y="3429000"/>
            <a:ext cx="7849468" cy="1633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21833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762000" y="406400"/>
            <a:ext cx="8026400" cy="296863"/>
          </a:xfrm>
        </p:spPr>
        <p:txBody>
          <a:bodyPr/>
          <a:lstStyle/>
          <a:p>
            <a:pPr eaLnBrk="1" hangingPunct="1"/>
            <a:r>
              <a:rPr lang="en-US" altLang="en-US" dirty="0">
                <a:latin typeface="+mn-lt"/>
              </a:rPr>
              <a:t>Insert a Node (3 of 5)</a:t>
            </a:r>
          </a:p>
        </p:txBody>
      </p:sp>
      <p:sp>
        <p:nvSpPr>
          <p:cNvPr id="3" name="Content Placeholder 2"/>
          <p:cNvSpPr>
            <a:spLocks noGrp="1"/>
          </p:cNvSpPr>
          <p:nvPr>
            <p:ph idx="1"/>
          </p:nvPr>
        </p:nvSpPr>
        <p:spPr>
          <a:xfrm>
            <a:off x="365125" y="1538288"/>
            <a:ext cx="8415338" cy="1255728"/>
          </a:xfrm>
        </p:spPr>
        <p:txBody>
          <a:bodyPr rtlCol="0"/>
          <a:lstStyle/>
          <a:p>
            <a:pPr eaLnBrk="1" fontAlgn="auto" hangingPunct="1">
              <a:spcAft>
                <a:spcPts val="0"/>
              </a:spcAft>
              <a:buFont typeface="Arial" pitchFamily="34" charset="0"/>
              <a:buChar char="•"/>
              <a:defRPr/>
            </a:pPr>
            <a:r>
              <a:rPr lang="en-US" u="sng" dirty="0">
                <a:solidFill>
                  <a:schemeClr val="tx1">
                    <a:lumMod val="75000"/>
                    <a:lumOff val="25000"/>
                  </a:schemeClr>
                </a:solidFill>
              </a:rPr>
              <a:t>Case 3</a:t>
            </a:r>
            <a:r>
              <a:rPr lang="en-US" dirty="0">
                <a:solidFill>
                  <a:schemeClr val="tx1">
                    <a:lumMod val="75000"/>
                    <a:lumOff val="25000"/>
                  </a:schemeClr>
                </a:solidFill>
              </a:rPr>
              <a:t>: New item to be inserted somewhere in list</a:t>
            </a:r>
          </a:p>
          <a:p>
            <a:pPr lvl="1" eaLnBrk="1" fontAlgn="auto" hangingPunct="1">
              <a:spcAft>
                <a:spcPts val="0"/>
              </a:spcAft>
              <a:buFont typeface="Arial" pitchFamily="34" charset="0"/>
              <a:buChar char="•"/>
              <a:defRPr/>
            </a:pPr>
            <a:r>
              <a:rPr lang="en-US" u="sng" dirty="0">
                <a:solidFill>
                  <a:schemeClr val="tx1">
                    <a:lumMod val="75000"/>
                    <a:lumOff val="25000"/>
                  </a:schemeClr>
                </a:solidFill>
              </a:rPr>
              <a:t>Case 3a</a:t>
            </a:r>
            <a:r>
              <a:rPr lang="en-US" dirty="0">
                <a:solidFill>
                  <a:schemeClr val="tx1">
                    <a:lumMod val="75000"/>
                    <a:lumOff val="25000"/>
                  </a:schemeClr>
                </a:solidFill>
              </a:rPr>
              <a:t>: New item is larger than largest item</a:t>
            </a:r>
          </a:p>
          <a:p>
            <a:pPr lvl="2" eaLnBrk="1" fontAlgn="auto" hangingPunct="1">
              <a:spcAft>
                <a:spcPts val="0"/>
              </a:spcAft>
              <a:buClr>
                <a:schemeClr val="tx1">
                  <a:lumMod val="75000"/>
                  <a:lumOff val="25000"/>
                </a:schemeClr>
              </a:buClr>
              <a:buFont typeface="Arial" pitchFamily="34" charset="0"/>
              <a:buChar char="-"/>
              <a:defRPr/>
            </a:pPr>
            <a:r>
              <a:rPr lang="en-US" dirty="0">
                <a:solidFill>
                  <a:schemeClr val="tx1">
                    <a:lumMod val="75000"/>
                    <a:lumOff val="25000"/>
                  </a:schemeClr>
                </a:solidFill>
              </a:rPr>
              <a:t>New item is inserted at end of list</a:t>
            </a:r>
          </a:p>
          <a:p>
            <a:pPr marL="342900" lvl="1" indent="-342900" eaLnBrk="1" fontAlgn="auto" hangingPunct="1">
              <a:spcAft>
                <a:spcPts val="0"/>
              </a:spcAft>
              <a:defRPr/>
            </a:pPr>
            <a:r>
              <a:rPr lang="en-US" u="sng" dirty="0">
                <a:solidFill>
                  <a:schemeClr val="tx1">
                    <a:lumMod val="75000"/>
                    <a:lumOff val="25000"/>
                  </a:schemeClr>
                </a:solidFill>
              </a:rPr>
              <a:t>Case 3b</a:t>
            </a:r>
            <a:r>
              <a:rPr lang="en-US" dirty="0">
                <a:solidFill>
                  <a:schemeClr val="tx1">
                    <a:lumMod val="75000"/>
                    <a:lumOff val="25000"/>
                  </a:schemeClr>
                </a:solidFill>
              </a:rPr>
              <a:t>: Item to be inserted goes somewhere in the middle of the list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Insert a Node (4 of 5)</a:t>
            </a:r>
            <a:endParaRPr lang="en-IN" dirty="0">
              <a:latin typeface="+mn-lt"/>
            </a:endParaRPr>
          </a:p>
        </p:txBody>
      </p:sp>
      <p:sp>
        <p:nvSpPr>
          <p:cNvPr id="3" name="Content Placeholder 2"/>
          <p:cNvSpPr>
            <a:spLocks noGrp="1"/>
          </p:cNvSpPr>
          <p:nvPr>
            <p:ph idx="1"/>
          </p:nvPr>
        </p:nvSpPr>
        <p:spPr>
          <a:xfrm>
            <a:off x="365125" y="1538818"/>
            <a:ext cx="8415338" cy="296235"/>
          </a:xfrm>
        </p:spPr>
        <p:txBody>
          <a:bodyPr/>
          <a:lstStyle/>
          <a:p>
            <a:pPr marL="0" indent="0">
              <a:buNone/>
            </a:pPr>
            <a:r>
              <a:rPr lang="en-US" b="1" dirty="0">
                <a:solidFill>
                  <a:schemeClr val="tx1"/>
                </a:solidFill>
              </a:rPr>
              <a:t>FIGURE 16-33</a:t>
            </a:r>
            <a:r>
              <a:rPr lang="en-US" b="1" dirty="0">
                <a:solidFill>
                  <a:schemeClr val="tx1"/>
                </a:solidFill>
                <a:latin typeface="Courier New" panose="02070309020205020404" pitchFamily="49" charset="0"/>
                <a:cs typeface="Courier New" panose="02070309020205020404" pitchFamily="49" charset="0"/>
              </a:rPr>
              <a:t> list </a:t>
            </a:r>
            <a:r>
              <a:rPr lang="en-US" dirty="0">
                <a:solidFill>
                  <a:schemeClr val="tx1"/>
                </a:solidFill>
              </a:rPr>
              <a:t>before inserting </a:t>
            </a:r>
            <a:r>
              <a:rPr lang="en-US" b="1" dirty="0">
                <a:solidFill>
                  <a:schemeClr val="tx1"/>
                </a:solidFill>
                <a:latin typeface="Courier New" panose="02070309020205020404" pitchFamily="49" charset="0"/>
                <a:cs typeface="Courier New" panose="02070309020205020404" pitchFamily="49" charset="0"/>
              </a:rPr>
              <a:t>65</a:t>
            </a:r>
            <a:endParaRPr lang="en-IN" dirty="0">
              <a:solidFill>
                <a:schemeClr val="tx1"/>
              </a:solidFill>
            </a:endParaRPr>
          </a:p>
        </p:txBody>
      </p:sp>
      <p:pic>
        <p:nvPicPr>
          <p:cNvPr id="30722" name="Content Placeholder 3" descr="A list before inserting node 65.&#10;First node points to the new node 17 and the link points to the second node. The last node points to the tail node 54. Count node is 4. The info in the second node is 27 and the link points to the third node. The info in the third node is 38 and the link points to the tail node. The info in the tail node is 54 and the link is set to null."/>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609600" y="2133600"/>
            <a:ext cx="7698198" cy="1633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idx="13"/>
          </p:nvPr>
        </p:nvSpPr>
        <p:spPr>
          <a:xfrm>
            <a:off x="381000" y="4114800"/>
            <a:ext cx="8415338" cy="296235"/>
          </a:xfrm>
        </p:spPr>
        <p:txBody>
          <a:bodyPr/>
          <a:lstStyle/>
          <a:p>
            <a:pPr marL="0" indent="0">
              <a:buNone/>
            </a:pPr>
            <a:r>
              <a:rPr lang="en-US" b="1" dirty="0">
                <a:solidFill>
                  <a:schemeClr val="tx1"/>
                </a:solidFill>
              </a:rPr>
              <a:t>FIGURE 16-34</a:t>
            </a:r>
            <a:r>
              <a:rPr lang="en-US" b="1" dirty="0">
                <a:solidFill>
                  <a:schemeClr val="tx1"/>
                </a:solidFill>
                <a:latin typeface="Courier New" panose="02070309020205020404" pitchFamily="49" charset="0"/>
                <a:cs typeface="Courier New" panose="02070309020205020404" pitchFamily="49" charset="0"/>
              </a:rPr>
              <a:t> list </a:t>
            </a:r>
            <a:r>
              <a:rPr lang="en-US" dirty="0">
                <a:solidFill>
                  <a:schemeClr val="tx1"/>
                </a:solidFill>
              </a:rPr>
              <a:t>after inserting </a:t>
            </a:r>
            <a:r>
              <a:rPr lang="en-US" b="1" dirty="0">
                <a:solidFill>
                  <a:schemeClr val="tx1"/>
                </a:solidFill>
                <a:latin typeface="Courier New" panose="02070309020205020404" pitchFamily="49" charset="0"/>
                <a:cs typeface="Courier New" panose="02070309020205020404" pitchFamily="49" charset="0"/>
              </a:rPr>
              <a:t>65</a:t>
            </a:r>
            <a:endParaRPr lang="en-IN" dirty="0">
              <a:solidFill>
                <a:schemeClr val="tx1"/>
              </a:solidFill>
            </a:endParaRPr>
          </a:p>
        </p:txBody>
      </p:sp>
      <p:pic>
        <p:nvPicPr>
          <p:cNvPr id="30723" name="Content Placeholder 6" descr="A list after inserting node 65.&#10;First node points to the new node 17 and the link points to the second node. The last node points to the tail node 65. Count node is 5.The info in the second node is 27 and the link points to the third node. The info in the third node is 38 and the link points to the fourth node. The info in the fourth node is 54 and the link points to the tail node. The info in the tail node is 65 and the link is set to null."/>
          <p:cNvPicPr>
            <a:picLocks noGrp="1" noChangeAspect="1" noChangeArrowheads="1"/>
          </p:cNvPicPr>
          <p:nvPr>
            <p:ph idx="14"/>
          </p:nvPr>
        </p:nvPicPr>
        <p:blipFill>
          <a:blip r:embed="rId3">
            <a:extLst>
              <a:ext uri="{28A0092B-C50C-407E-A947-70E740481C1C}">
                <a14:useLocalDpi xmlns:a14="http://schemas.microsoft.com/office/drawing/2010/main" val="0"/>
              </a:ext>
            </a:extLst>
          </a:blip>
          <a:srcRect/>
          <a:stretch>
            <a:fillRect/>
          </a:stretch>
        </p:blipFill>
        <p:spPr bwMode="auto">
          <a:xfrm>
            <a:off x="856518" y="4540485"/>
            <a:ext cx="7165010" cy="1485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76713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Insert a Node (5 of 5)</a:t>
            </a:r>
            <a:endParaRPr lang="en-IN" dirty="0">
              <a:latin typeface="+mn-lt"/>
            </a:endParaRPr>
          </a:p>
        </p:txBody>
      </p:sp>
      <p:sp>
        <p:nvSpPr>
          <p:cNvPr id="3" name="Content Placeholder 2"/>
          <p:cNvSpPr>
            <a:spLocks noGrp="1"/>
          </p:cNvSpPr>
          <p:nvPr>
            <p:ph idx="1"/>
          </p:nvPr>
        </p:nvSpPr>
        <p:spPr>
          <a:xfrm>
            <a:off x="365125" y="1538818"/>
            <a:ext cx="8415338" cy="296235"/>
          </a:xfrm>
        </p:spPr>
        <p:txBody>
          <a:bodyPr/>
          <a:lstStyle/>
          <a:p>
            <a:pPr marL="0" indent="0">
              <a:buNone/>
            </a:pPr>
            <a:r>
              <a:rPr lang="en-US" b="1" dirty="0">
                <a:solidFill>
                  <a:schemeClr val="tx1"/>
                </a:solidFill>
              </a:rPr>
              <a:t>FIGURE 16-35</a:t>
            </a:r>
            <a:r>
              <a:rPr lang="en-US" b="1" dirty="0">
                <a:solidFill>
                  <a:schemeClr val="tx1"/>
                </a:solidFill>
                <a:latin typeface="Courier New" panose="02070309020205020404" pitchFamily="49" charset="0"/>
                <a:cs typeface="Courier New" panose="02070309020205020404" pitchFamily="49" charset="0"/>
              </a:rPr>
              <a:t> list</a:t>
            </a:r>
            <a:r>
              <a:rPr lang="en-US" dirty="0">
                <a:solidFill>
                  <a:schemeClr val="tx1"/>
                </a:solidFill>
              </a:rPr>
              <a:t> before inserting </a:t>
            </a:r>
            <a:r>
              <a:rPr lang="en-US" b="1" dirty="0">
                <a:solidFill>
                  <a:schemeClr val="tx1"/>
                </a:solidFill>
                <a:latin typeface="Courier New" panose="02070309020205020404" pitchFamily="49" charset="0"/>
                <a:cs typeface="Courier New" panose="02070309020205020404" pitchFamily="49" charset="0"/>
              </a:rPr>
              <a:t>27</a:t>
            </a:r>
            <a:endParaRPr lang="en-IN" dirty="0">
              <a:solidFill>
                <a:schemeClr val="tx1"/>
              </a:solidFill>
            </a:endParaRPr>
          </a:p>
        </p:txBody>
      </p:sp>
      <p:pic>
        <p:nvPicPr>
          <p:cNvPr id="31746" name="Content Placeholder 3" descr="A list before inserting node 27.&#10;First node points to the new node 17 and the link points to the second node. The last node points to the tail node 54. Count node is 4. The info in the second node is 38 and the link points to the third node. The info in the third node is 45 and the link points to the tail node. The info in the tail node is 54 and the link is set to null."/>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706250" y="2062898"/>
            <a:ext cx="7596837" cy="1633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idx="13"/>
          </p:nvPr>
        </p:nvSpPr>
        <p:spPr>
          <a:xfrm>
            <a:off x="381000" y="3943064"/>
            <a:ext cx="8415338" cy="296235"/>
          </a:xfrm>
        </p:spPr>
        <p:txBody>
          <a:bodyPr/>
          <a:lstStyle/>
          <a:p>
            <a:pPr marL="0" indent="0">
              <a:buNone/>
            </a:pPr>
            <a:r>
              <a:rPr lang="en-US" b="1" dirty="0">
                <a:solidFill>
                  <a:schemeClr val="tx1"/>
                </a:solidFill>
              </a:rPr>
              <a:t>FIGURE 16-36</a:t>
            </a:r>
            <a:r>
              <a:rPr lang="en-US" b="1" dirty="0">
                <a:solidFill>
                  <a:schemeClr val="tx1"/>
                </a:solidFill>
                <a:latin typeface="Courier New" panose="02070309020205020404" pitchFamily="49" charset="0"/>
                <a:cs typeface="Courier New" panose="02070309020205020404" pitchFamily="49" charset="0"/>
              </a:rPr>
              <a:t> list</a:t>
            </a:r>
            <a:r>
              <a:rPr lang="en-US" dirty="0">
                <a:solidFill>
                  <a:schemeClr val="tx1"/>
                </a:solidFill>
              </a:rPr>
              <a:t> after inserting </a:t>
            </a:r>
            <a:r>
              <a:rPr lang="en-US" b="1" dirty="0">
                <a:solidFill>
                  <a:schemeClr val="tx1"/>
                </a:solidFill>
                <a:latin typeface="Courier New" panose="02070309020205020404" pitchFamily="49" charset="0"/>
                <a:cs typeface="Courier New" panose="02070309020205020404" pitchFamily="49" charset="0"/>
              </a:rPr>
              <a:t>27</a:t>
            </a:r>
            <a:endParaRPr lang="en-IN" dirty="0">
              <a:solidFill>
                <a:schemeClr val="tx1"/>
              </a:solidFill>
            </a:endParaRPr>
          </a:p>
        </p:txBody>
      </p:sp>
      <p:pic>
        <p:nvPicPr>
          <p:cNvPr id="31747" name="Content Placeholder 7" descr="A list after inserting node 27.&#10;First node points to the new node 17 and the link points to the second node. The last node points to the tail node 54. Count node is 5.The info in the second node is 27 and the link points to the third node. The info in the third node is 38 and the link points to the fourth node. The info in the fourth node is 45 and the link points to the tail node. The info in the tail node is 54 and the link is set to null."/>
          <p:cNvPicPr>
            <a:picLocks noGrp="1" noChangeAspect="1" noChangeArrowheads="1"/>
          </p:cNvPicPr>
          <p:nvPr>
            <p:ph idx="14"/>
          </p:nvPr>
        </p:nvPicPr>
        <p:blipFill>
          <a:blip r:embed="rId3">
            <a:extLst>
              <a:ext uri="{28A0092B-C50C-407E-A947-70E740481C1C}">
                <a14:useLocalDpi xmlns:a14="http://schemas.microsoft.com/office/drawing/2010/main" val="0"/>
              </a:ext>
            </a:extLst>
          </a:blip>
          <a:srcRect/>
          <a:stretch>
            <a:fillRect/>
          </a:stretch>
        </p:blipFill>
        <p:spPr bwMode="auto">
          <a:xfrm>
            <a:off x="710243" y="4425098"/>
            <a:ext cx="7676700" cy="1633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6128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762000" y="406400"/>
            <a:ext cx="8026400" cy="296863"/>
          </a:xfrm>
        </p:spPr>
        <p:txBody>
          <a:bodyPr/>
          <a:lstStyle/>
          <a:p>
            <a:pPr eaLnBrk="1" hangingPunct="1"/>
            <a:r>
              <a:rPr lang="en-US" altLang="en-US" dirty="0">
                <a:latin typeface="+mn-lt"/>
              </a:rPr>
              <a:t>Insert First and Insert Last</a:t>
            </a:r>
          </a:p>
        </p:txBody>
      </p:sp>
      <p:sp>
        <p:nvSpPr>
          <p:cNvPr id="94211" name="Content Placeholder 2"/>
          <p:cNvSpPr>
            <a:spLocks noGrp="1"/>
          </p:cNvSpPr>
          <p:nvPr>
            <p:ph idx="1"/>
          </p:nvPr>
        </p:nvSpPr>
        <p:spPr>
          <a:xfrm>
            <a:off x="365125" y="1538288"/>
            <a:ext cx="8415338" cy="1868973"/>
          </a:xfrm>
        </p:spPr>
        <p:txBody>
          <a:bodyPr/>
          <a:lstStyle/>
          <a:p>
            <a:pPr eaLnBrk="1" hangingPunct="1"/>
            <a:r>
              <a:rPr lang="en-US" altLang="en-US" dirty="0"/>
              <a:t>Functions </a:t>
            </a:r>
            <a:r>
              <a:rPr lang="en-US" altLang="en-US" b="1" dirty="0">
                <a:latin typeface="Courier New" pitchFamily="49" charset="0"/>
                <a:cs typeface="Courier New" pitchFamily="49" charset="0"/>
              </a:rPr>
              <a:t>insertFirst</a:t>
            </a:r>
            <a:r>
              <a:rPr lang="en-US" altLang="en-US" dirty="0"/>
              <a:t> and </a:t>
            </a:r>
            <a:r>
              <a:rPr lang="en-US" altLang="en-US" b="1" dirty="0">
                <a:latin typeface="Courier New" pitchFamily="49" charset="0"/>
                <a:cs typeface="Courier New" pitchFamily="49" charset="0"/>
              </a:rPr>
              <a:t>insertLast</a:t>
            </a:r>
          </a:p>
          <a:p>
            <a:pPr lvl="1" eaLnBrk="1" hangingPunct="1"/>
            <a:r>
              <a:rPr lang="en-US" altLang="en-US" dirty="0"/>
              <a:t>Must insert new item at the proper place to ensure resulting list is still sorted</a:t>
            </a:r>
          </a:p>
          <a:p>
            <a:pPr eaLnBrk="1" hangingPunct="1"/>
            <a:r>
              <a:rPr lang="en-US" altLang="en-US" dirty="0"/>
              <a:t>These functions are not actually used</a:t>
            </a:r>
          </a:p>
          <a:p>
            <a:pPr lvl="1" eaLnBrk="1" hangingPunct="1"/>
            <a:r>
              <a:rPr lang="en-US" altLang="en-US" dirty="0"/>
              <a:t>Definitions must be provided because they are declared as abstract in the parent class</a:t>
            </a:r>
          </a:p>
          <a:p>
            <a:pPr eaLnBrk="1" hangingPunct="1"/>
            <a:r>
              <a:rPr lang="en-US" altLang="en-US" dirty="0"/>
              <a:t>Function </a:t>
            </a:r>
            <a:r>
              <a:rPr lang="en-US" altLang="en-US" b="1" dirty="0">
                <a:latin typeface="Courier New" pitchFamily="49" charset="0"/>
                <a:cs typeface="Courier New" pitchFamily="49" charset="0"/>
              </a:rPr>
              <a:t>insertNode</a:t>
            </a:r>
            <a:r>
              <a:rPr lang="en-US" altLang="en-US" dirty="0"/>
              <a:t> is used to insert at the proper place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Grp="1" noChangeArrowheads="1"/>
          </p:cNvSpPr>
          <p:nvPr>
            <p:ph type="title"/>
          </p:nvPr>
        </p:nvSpPr>
        <p:spPr>
          <a:xfrm>
            <a:off x="762000" y="406400"/>
            <a:ext cx="8026400" cy="296863"/>
          </a:xfrm>
        </p:spPr>
        <p:txBody>
          <a:bodyPr/>
          <a:lstStyle/>
          <a:p>
            <a:pPr eaLnBrk="1" hangingPunct="1"/>
            <a:r>
              <a:rPr lang="en-US" altLang="en-US" dirty="0">
                <a:latin typeface="+mn-lt"/>
              </a:rPr>
              <a:t>Delete a Node</a:t>
            </a:r>
          </a:p>
        </p:txBody>
      </p:sp>
      <p:sp>
        <p:nvSpPr>
          <p:cNvPr id="95235" name="Rectangle 5"/>
          <p:cNvSpPr>
            <a:spLocks noGrp="1" noChangeArrowheads="1"/>
          </p:cNvSpPr>
          <p:nvPr>
            <p:ph idx="1"/>
          </p:nvPr>
        </p:nvSpPr>
        <p:spPr>
          <a:xfrm>
            <a:off x="365125" y="1538288"/>
            <a:ext cx="8415338" cy="2651495"/>
          </a:xfrm>
        </p:spPr>
        <p:txBody>
          <a:bodyPr/>
          <a:lstStyle/>
          <a:p>
            <a:pPr eaLnBrk="1" hangingPunct="1"/>
            <a:r>
              <a:rPr lang="en-US" altLang="en-US" u="sng" dirty="0"/>
              <a:t>Case 1</a:t>
            </a:r>
            <a:r>
              <a:rPr lang="en-US" altLang="en-US" dirty="0"/>
              <a:t>: List is initially empty </a:t>
            </a:r>
            <a:r>
              <a:rPr lang="en-US" altLang="en-US" dirty="0">
                <a:sym typeface="Wingdings" pitchFamily="2" charset="2"/>
              </a:rPr>
              <a:t> error</a:t>
            </a:r>
            <a:endParaRPr lang="en-US" altLang="en-US" dirty="0"/>
          </a:p>
          <a:p>
            <a:pPr eaLnBrk="1" hangingPunct="1"/>
            <a:r>
              <a:rPr lang="en-US" altLang="en-US" u="sng" dirty="0"/>
              <a:t>Case 2</a:t>
            </a:r>
            <a:r>
              <a:rPr lang="en-US" altLang="en-US" dirty="0"/>
              <a:t>: Item to be deleted is first node in list</a:t>
            </a:r>
          </a:p>
          <a:p>
            <a:pPr lvl="1" eaLnBrk="1" hangingPunct="1"/>
            <a:r>
              <a:rPr lang="en-US" altLang="en-US" dirty="0"/>
              <a:t>Adjust the head (</a:t>
            </a:r>
            <a:r>
              <a:rPr lang="en-US" altLang="en-US" b="1" dirty="0">
                <a:latin typeface="Courier New" pitchFamily="49" charset="0"/>
              </a:rPr>
              <a:t>first</a:t>
            </a:r>
            <a:r>
              <a:rPr lang="en-US" altLang="en-US" dirty="0"/>
              <a:t>) pointer</a:t>
            </a:r>
          </a:p>
          <a:p>
            <a:pPr eaLnBrk="1" hangingPunct="1"/>
            <a:r>
              <a:rPr lang="en-US" altLang="en-US" u="sng" dirty="0"/>
              <a:t>Case 3</a:t>
            </a:r>
            <a:r>
              <a:rPr lang="en-US" altLang="en-US" dirty="0"/>
              <a:t>: Item is somewhere in the list</a:t>
            </a:r>
          </a:p>
          <a:p>
            <a:pPr lvl="1" eaLnBrk="1" hangingPunct="1"/>
            <a:r>
              <a:rPr lang="en-US" altLang="en-US" b="1" dirty="0">
                <a:latin typeface="Courier New" pitchFamily="49" charset="0"/>
              </a:rPr>
              <a:t>current</a:t>
            </a:r>
            <a:r>
              <a:rPr lang="en-US" altLang="en-US" dirty="0"/>
              <a:t> points to node with item to delete</a:t>
            </a:r>
          </a:p>
          <a:p>
            <a:pPr lvl="1" eaLnBrk="1" hangingPunct="1"/>
            <a:r>
              <a:rPr lang="en-US" altLang="en-US" b="1" dirty="0">
                <a:latin typeface="Courier New" pitchFamily="49" charset="0"/>
              </a:rPr>
              <a:t>trailCurrent</a:t>
            </a:r>
            <a:r>
              <a:rPr lang="en-US" altLang="en-US" dirty="0"/>
              <a:t> points to node previous to the one pointed to by </a:t>
            </a:r>
            <a:r>
              <a:rPr lang="en-US" altLang="en-US" b="1" dirty="0">
                <a:latin typeface="Courier New" pitchFamily="49" charset="0"/>
              </a:rPr>
              <a:t>current</a:t>
            </a:r>
          </a:p>
          <a:p>
            <a:pPr eaLnBrk="1" hangingPunct="1"/>
            <a:r>
              <a:rPr lang="en-US" altLang="en-US" u="sng" dirty="0"/>
              <a:t>Case 4</a:t>
            </a:r>
            <a:r>
              <a:rPr lang="en-US" altLang="en-US" dirty="0"/>
              <a:t>: Item is not in the list </a:t>
            </a:r>
            <a:r>
              <a:rPr lang="en-US" altLang="en-US" dirty="0">
                <a:sym typeface="Wingdings" pitchFamily="2" charset="2"/>
              </a:rPr>
              <a:t>error</a:t>
            </a:r>
            <a:endParaRPr lang="en-US"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762000" y="406400"/>
            <a:ext cx="8026400" cy="296863"/>
          </a:xfrm>
        </p:spPr>
        <p:txBody>
          <a:bodyPr/>
          <a:lstStyle/>
          <a:p>
            <a:pPr eaLnBrk="1" hangingPunct="1"/>
            <a:r>
              <a:rPr lang="en-US" altLang="en-US" dirty="0">
                <a:latin typeface="+mn-lt"/>
              </a:rPr>
              <a:t>Print a Linked List in Reverse Order (Recursion Revisited)</a:t>
            </a:r>
          </a:p>
        </p:txBody>
      </p:sp>
      <p:sp>
        <p:nvSpPr>
          <p:cNvPr id="96259" name="Rectangle 3"/>
          <p:cNvSpPr>
            <a:spLocks noGrp="1" noChangeArrowheads="1"/>
          </p:cNvSpPr>
          <p:nvPr>
            <p:ph idx="1"/>
          </p:nvPr>
        </p:nvSpPr>
        <p:spPr>
          <a:xfrm>
            <a:off x="365125" y="1538288"/>
            <a:ext cx="8415338" cy="2205219"/>
          </a:xfrm>
        </p:spPr>
        <p:txBody>
          <a:bodyPr/>
          <a:lstStyle/>
          <a:p>
            <a:pPr eaLnBrk="1" hangingPunct="1"/>
            <a:r>
              <a:rPr lang="en-US" altLang="en-US" dirty="0"/>
              <a:t>Links are only in forward direction</a:t>
            </a:r>
          </a:p>
          <a:p>
            <a:pPr lvl="1" eaLnBrk="1" hangingPunct="1"/>
            <a:r>
              <a:rPr lang="en-US" altLang="en-US" dirty="0"/>
              <a:t>Cannot traverse list backward using links</a:t>
            </a:r>
          </a:p>
          <a:p>
            <a:pPr eaLnBrk="1" hangingPunct="1"/>
            <a:r>
              <a:rPr lang="en-US" altLang="en-US" dirty="0"/>
              <a:t>Can use recursion</a:t>
            </a:r>
          </a:p>
          <a:p>
            <a:pPr lvl="1" eaLnBrk="1" hangingPunct="1"/>
            <a:r>
              <a:rPr lang="en-US" altLang="en-US" dirty="0"/>
              <a:t>List is printed only if pointer to the list is not </a:t>
            </a:r>
            <a:r>
              <a:rPr lang="en-US" altLang="en-US" b="1" dirty="0">
                <a:solidFill>
                  <a:srgbClr val="0070C0"/>
                </a:solidFill>
                <a:latin typeface="Courier New" pitchFamily="49" charset="0"/>
                <a:cs typeface="Courier New" pitchFamily="49" charset="0"/>
              </a:rPr>
              <a:t>nullptr</a:t>
            </a:r>
          </a:p>
          <a:p>
            <a:pPr eaLnBrk="1" hangingPunct="1"/>
            <a:r>
              <a:rPr lang="en-US" altLang="en-US" dirty="0"/>
              <a:t>Recursive call is on the tail of the list</a:t>
            </a:r>
          </a:p>
          <a:p>
            <a:pPr lvl="1" eaLnBrk="1" hangingPunct="1"/>
            <a:r>
              <a:rPr lang="en-US" altLang="en-US" dirty="0"/>
              <a:t>When tail is empty, recursion stops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Doubly Linked Lists (1 of 2)</a:t>
            </a:r>
            <a:endParaRPr lang="en-IN" dirty="0">
              <a:latin typeface="+mn-lt"/>
            </a:endParaRPr>
          </a:p>
        </p:txBody>
      </p:sp>
      <p:sp>
        <p:nvSpPr>
          <p:cNvPr id="3" name="Content Placeholder 2"/>
          <p:cNvSpPr>
            <a:spLocks noGrp="1"/>
          </p:cNvSpPr>
          <p:nvPr>
            <p:ph idx="1"/>
          </p:nvPr>
        </p:nvSpPr>
        <p:spPr>
          <a:xfrm>
            <a:off x="365125" y="1538818"/>
            <a:ext cx="8415338" cy="632481"/>
          </a:xfrm>
        </p:spPr>
        <p:txBody>
          <a:bodyPr/>
          <a:lstStyle/>
          <a:p>
            <a:pPr eaLnBrk="1" hangingPunct="1"/>
            <a:r>
              <a:rPr lang="en-US" altLang="en-US" u="sng" dirty="0"/>
              <a:t>Doubly linked list</a:t>
            </a:r>
            <a:r>
              <a:rPr lang="en-US" altLang="en-US" dirty="0"/>
              <a:t>: every node has next and back pointers</a:t>
            </a:r>
          </a:p>
          <a:p>
            <a:pPr lvl="1" eaLnBrk="1" hangingPunct="1"/>
            <a:r>
              <a:rPr lang="en-US" altLang="en-US" dirty="0"/>
              <a:t>Can be traversed in either direction</a:t>
            </a:r>
            <a:endParaRPr lang="en-IN" dirty="0"/>
          </a:p>
        </p:txBody>
      </p:sp>
      <p:sp>
        <p:nvSpPr>
          <p:cNvPr id="4" name="Content Placeholder 3"/>
          <p:cNvSpPr>
            <a:spLocks noGrp="1"/>
          </p:cNvSpPr>
          <p:nvPr>
            <p:ph idx="11"/>
          </p:nvPr>
        </p:nvSpPr>
        <p:spPr>
          <a:xfrm>
            <a:off x="381000" y="2667000"/>
            <a:ext cx="8415338" cy="292388"/>
          </a:xfrm>
        </p:spPr>
        <p:txBody>
          <a:bodyPr/>
          <a:lstStyle/>
          <a:p>
            <a:pPr marL="0" indent="0">
              <a:buNone/>
            </a:pPr>
            <a:r>
              <a:rPr lang="en-US" b="1" dirty="0">
                <a:solidFill>
                  <a:schemeClr val="tx1"/>
                </a:solidFill>
              </a:rPr>
              <a:t>FIGURE 16-39 </a:t>
            </a:r>
            <a:r>
              <a:rPr lang="en-US" dirty="0">
                <a:solidFill>
                  <a:schemeClr val="tx1"/>
                </a:solidFill>
              </a:rPr>
              <a:t>Doubly linked list</a:t>
            </a:r>
            <a:endParaRPr lang="en-IN" dirty="0">
              <a:solidFill>
                <a:schemeClr val="tx1"/>
              </a:solidFill>
            </a:endParaRPr>
          </a:p>
        </p:txBody>
      </p:sp>
      <p:pic>
        <p:nvPicPr>
          <p:cNvPr id="32770" name="Content Placeholder 5" descr="A doubly linked list. The first node points to the second node. In the second node, the address of the previous node is set to null and the next stores the address of the third node. In the third node, the address of the previous node is set to one and the next stores the address of the fourth node. In the fourth node, the address of the previous node is set to two and the next stores the address of the last node. In the last node, the address of the previous node is set to three and the next is set to Null."/>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724605" y="3297786"/>
            <a:ext cx="7399868" cy="1227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597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latin typeface="+mn-lt"/>
              </a:rPr>
              <a:t>Linked Lists (3 of 3)</a:t>
            </a:r>
            <a:endParaRPr lang="en-IN" dirty="0">
              <a:latin typeface="+mn-lt"/>
            </a:endParaRPr>
          </a:p>
        </p:txBody>
      </p:sp>
      <p:sp>
        <p:nvSpPr>
          <p:cNvPr id="2" name="Content Placeholder 1"/>
          <p:cNvSpPr>
            <a:spLocks noGrp="1"/>
          </p:cNvSpPr>
          <p:nvPr>
            <p:ph idx="1"/>
          </p:nvPr>
        </p:nvSpPr>
        <p:spPr>
          <a:xfrm>
            <a:off x="365125" y="1538818"/>
            <a:ext cx="8415338" cy="972574"/>
          </a:xfrm>
        </p:spPr>
        <p:txBody>
          <a:bodyPr/>
          <a:lstStyle/>
          <a:p>
            <a:pPr eaLnBrk="1" fontAlgn="auto" hangingPunct="1">
              <a:spcAft>
                <a:spcPts val="0"/>
              </a:spcAft>
              <a:buFont typeface="Arial" pitchFamily="34" charset="0"/>
              <a:buChar char="•"/>
              <a:defRPr/>
            </a:pPr>
            <a:r>
              <a:rPr lang="en-US" altLang="en-US" dirty="0">
                <a:solidFill>
                  <a:schemeClr val="tx1">
                    <a:lumMod val="75000"/>
                    <a:lumOff val="25000"/>
                  </a:schemeClr>
                </a:solidFill>
              </a:rPr>
              <a:t>A node is declared as a </a:t>
            </a:r>
            <a:r>
              <a:rPr lang="en-US" altLang="en-US" b="1" dirty="0">
                <a:solidFill>
                  <a:srgbClr val="0070C0"/>
                </a:solidFill>
                <a:latin typeface="Courier New" pitchFamily="49" charset="0"/>
              </a:rPr>
              <a:t>class</a:t>
            </a:r>
            <a:r>
              <a:rPr lang="en-US" altLang="en-US" dirty="0">
                <a:solidFill>
                  <a:schemeClr val="tx1">
                    <a:lumMod val="75000"/>
                    <a:lumOff val="25000"/>
                  </a:schemeClr>
                </a:solidFill>
              </a:rPr>
              <a:t> or </a:t>
            </a:r>
            <a:r>
              <a:rPr lang="en-US" altLang="en-US" b="1" dirty="0">
                <a:solidFill>
                  <a:srgbClr val="0070C0"/>
                </a:solidFill>
                <a:latin typeface="Courier New" pitchFamily="49" charset="0"/>
              </a:rPr>
              <a:t>struct</a:t>
            </a:r>
          </a:p>
          <a:p>
            <a:pPr lvl="1" eaLnBrk="1" fontAlgn="auto" hangingPunct="1">
              <a:spcAft>
                <a:spcPts val="0"/>
              </a:spcAft>
              <a:buFont typeface="Arial" pitchFamily="34" charset="0"/>
              <a:buChar char="•"/>
              <a:defRPr/>
            </a:pPr>
            <a:r>
              <a:rPr lang="en-US" altLang="en-US" dirty="0">
                <a:solidFill>
                  <a:schemeClr val="tx1">
                    <a:lumMod val="75000"/>
                    <a:lumOff val="25000"/>
                  </a:schemeClr>
                </a:solidFill>
              </a:rPr>
              <a:t>Data type of a node depends on the specific application</a:t>
            </a:r>
          </a:p>
          <a:p>
            <a:pPr lvl="1" eaLnBrk="1" fontAlgn="auto" hangingPunct="1">
              <a:spcAft>
                <a:spcPts val="0"/>
              </a:spcAft>
              <a:buFont typeface="Arial" pitchFamily="34" charset="0"/>
              <a:buChar char="•"/>
              <a:defRPr/>
            </a:pPr>
            <a:r>
              <a:rPr lang="en-US" altLang="en-US" dirty="0">
                <a:solidFill>
                  <a:schemeClr val="tx1">
                    <a:lumMod val="75000"/>
                    <a:lumOff val="25000"/>
                  </a:schemeClr>
                </a:solidFill>
              </a:rPr>
              <a:t>Link component of each node is a pointer</a:t>
            </a:r>
            <a:endParaRPr lang="en-IN" dirty="0"/>
          </a:p>
        </p:txBody>
      </p:sp>
      <p:pic>
        <p:nvPicPr>
          <p:cNvPr id="2050" name="Content Placeholder 2" descr="struct nodeType&#10;{&#10;    int info;&#10;    nodeType *link;&#10;};"/>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1216527" y="2699211"/>
            <a:ext cx="3039978" cy="1350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idx="13"/>
          </p:nvPr>
        </p:nvSpPr>
        <p:spPr>
          <a:xfrm>
            <a:off x="370764" y="4343400"/>
            <a:ext cx="8415338" cy="292388"/>
          </a:xfrm>
        </p:spPr>
        <p:txBody>
          <a:bodyPr/>
          <a:lstStyle/>
          <a:p>
            <a:r>
              <a:rPr lang="en-US" altLang="en-US" dirty="0">
                <a:solidFill>
                  <a:schemeClr val="tx1">
                    <a:lumMod val="75000"/>
                    <a:lumOff val="25000"/>
                  </a:schemeClr>
                </a:solidFill>
              </a:rPr>
              <a:t>Variable declaration:</a:t>
            </a:r>
            <a:endParaRPr lang="en-IN" dirty="0"/>
          </a:p>
        </p:txBody>
      </p:sp>
      <p:pic>
        <p:nvPicPr>
          <p:cNvPr id="2051" name="Content Placeholder 6" descr="nodeType *head;"/>
          <p:cNvPicPr>
            <a:picLocks noGrp="1" noChangeAspect="1" noChangeArrowheads="1"/>
          </p:cNvPicPr>
          <p:nvPr>
            <p:ph idx="14"/>
          </p:nvPr>
        </p:nvPicPr>
        <p:blipFill>
          <a:blip r:embed="rId3">
            <a:extLst>
              <a:ext uri="{28A0092B-C50C-407E-A947-70E740481C1C}">
                <a14:useLocalDpi xmlns:a14="http://schemas.microsoft.com/office/drawing/2010/main" val="0"/>
              </a:ext>
            </a:extLst>
          </a:blip>
          <a:srcRect/>
          <a:stretch>
            <a:fillRect/>
          </a:stretch>
        </p:blipFill>
        <p:spPr bwMode="auto">
          <a:xfrm>
            <a:off x="1219200" y="4876800"/>
            <a:ext cx="2438611" cy="310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98146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4"/>
          <p:cNvSpPr>
            <a:spLocks noGrp="1" noChangeArrowheads="1"/>
          </p:cNvSpPr>
          <p:nvPr>
            <p:ph type="title"/>
          </p:nvPr>
        </p:nvSpPr>
        <p:spPr>
          <a:xfrm>
            <a:off x="762000" y="406400"/>
            <a:ext cx="8026400" cy="296863"/>
          </a:xfrm>
        </p:spPr>
        <p:txBody>
          <a:bodyPr/>
          <a:lstStyle/>
          <a:p>
            <a:pPr eaLnBrk="1" hangingPunct="1"/>
            <a:r>
              <a:rPr lang="en-US" altLang="en-US" dirty="0">
                <a:latin typeface="+mn-lt"/>
              </a:rPr>
              <a:t>Doubly Linked Lists (2 of 2)</a:t>
            </a:r>
          </a:p>
        </p:txBody>
      </p:sp>
      <p:sp>
        <p:nvSpPr>
          <p:cNvPr id="98307" name="Rectangle 5"/>
          <p:cNvSpPr>
            <a:spLocks noGrp="1" noChangeArrowheads="1"/>
          </p:cNvSpPr>
          <p:nvPr>
            <p:ph idx="1"/>
          </p:nvPr>
        </p:nvSpPr>
        <p:spPr>
          <a:xfrm>
            <a:off x="365125" y="1538288"/>
            <a:ext cx="8415338" cy="3109912"/>
          </a:xfrm>
        </p:spPr>
        <p:txBody>
          <a:bodyPr/>
          <a:lstStyle/>
          <a:p>
            <a:pPr eaLnBrk="1" hangingPunct="1"/>
            <a:r>
              <a:rPr lang="en-US" altLang="en-US" dirty="0"/>
              <a:t>Operations:</a:t>
            </a:r>
          </a:p>
          <a:p>
            <a:pPr lvl="1" eaLnBrk="1" hangingPunct="1"/>
            <a:r>
              <a:rPr lang="en-US" altLang="en-US" dirty="0"/>
              <a:t>Initialize or destroy the list</a:t>
            </a:r>
          </a:p>
          <a:p>
            <a:pPr lvl="1" eaLnBrk="1" hangingPunct="1"/>
            <a:r>
              <a:rPr lang="en-US" altLang="en-US" dirty="0"/>
              <a:t>Determine whether the list is empty</a:t>
            </a:r>
          </a:p>
          <a:p>
            <a:pPr lvl="1" eaLnBrk="1" hangingPunct="1"/>
            <a:r>
              <a:rPr lang="en-US" altLang="en-US" dirty="0"/>
              <a:t>Search the list for a given item</a:t>
            </a:r>
          </a:p>
          <a:p>
            <a:pPr lvl="1" eaLnBrk="1" hangingPunct="1"/>
            <a:r>
              <a:rPr lang="en-US" altLang="en-US" dirty="0"/>
              <a:t>Retrieve the first or last element of the list</a:t>
            </a:r>
          </a:p>
          <a:p>
            <a:pPr lvl="1" eaLnBrk="1" hangingPunct="1"/>
            <a:r>
              <a:rPr lang="en-US" altLang="en-US" dirty="0"/>
              <a:t>Insert or delete an item</a:t>
            </a:r>
          </a:p>
          <a:p>
            <a:pPr lvl="1" eaLnBrk="1" hangingPunct="1"/>
            <a:r>
              <a:rPr lang="en-US" altLang="en-US" dirty="0"/>
              <a:t>Find the length of the list</a:t>
            </a:r>
          </a:p>
          <a:p>
            <a:pPr lvl="1" eaLnBrk="1" hangingPunct="1"/>
            <a:r>
              <a:rPr lang="en-US" altLang="en-US" dirty="0"/>
              <a:t>Print the list</a:t>
            </a:r>
          </a:p>
          <a:p>
            <a:pPr lvl="1" eaLnBrk="1" hangingPunct="1"/>
            <a:r>
              <a:rPr lang="en-US" altLang="en-US" dirty="0"/>
              <a:t>Make a copy of the list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762000" y="406400"/>
            <a:ext cx="8026400" cy="296863"/>
          </a:xfrm>
        </p:spPr>
        <p:txBody>
          <a:bodyPr/>
          <a:lstStyle/>
          <a:p>
            <a:pPr eaLnBrk="1" hangingPunct="1"/>
            <a:r>
              <a:rPr lang="en-US" altLang="en-US" dirty="0">
                <a:latin typeface="+mn-lt"/>
              </a:rPr>
              <a:t>Doubly Linked List: Default Constructor</a:t>
            </a:r>
          </a:p>
        </p:txBody>
      </p:sp>
      <p:sp>
        <p:nvSpPr>
          <p:cNvPr id="99331" name="Content Placeholder 2"/>
          <p:cNvSpPr>
            <a:spLocks noGrp="1"/>
          </p:cNvSpPr>
          <p:nvPr>
            <p:ph idx="1"/>
          </p:nvPr>
        </p:nvSpPr>
        <p:spPr>
          <a:xfrm>
            <a:off x="365125" y="1538288"/>
            <a:ext cx="8415338" cy="1758943"/>
          </a:xfrm>
        </p:spPr>
        <p:txBody>
          <a:bodyPr/>
          <a:lstStyle/>
          <a:p>
            <a:pPr eaLnBrk="1" hangingPunct="1"/>
            <a:r>
              <a:rPr lang="en-US" altLang="en-US" dirty="0"/>
              <a:t>Default constructor:</a:t>
            </a:r>
          </a:p>
          <a:p>
            <a:pPr lvl="1" eaLnBrk="1" hangingPunct="1"/>
            <a:r>
              <a:rPr lang="en-US" altLang="en-US" dirty="0"/>
              <a:t>Initializes doubly-linked list to empty state</a:t>
            </a:r>
          </a:p>
          <a:p>
            <a:pPr lvl="1" eaLnBrk="1" hangingPunct="1"/>
            <a:r>
              <a:rPr lang="en-US" altLang="en-US" dirty="0"/>
              <a:t>Sets </a:t>
            </a:r>
            <a:r>
              <a:rPr lang="en-US" altLang="en-US" b="1" dirty="0">
                <a:latin typeface="Courier New" pitchFamily="49" charset="0"/>
                <a:cs typeface="Courier New" pitchFamily="49" charset="0"/>
              </a:rPr>
              <a:t>first</a:t>
            </a:r>
            <a:r>
              <a:rPr lang="en-US" altLang="en-US" dirty="0"/>
              <a:t> and </a:t>
            </a:r>
            <a:r>
              <a:rPr lang="en-US" altLang="en-US" b="1" dirty="0">
                <a:latin typeface="Courier New" pitchFamily="49" charset="0"/>
                <a:cs typeface="Courier New" pitchFamily="49" charset="0"/>
              </a:rPr>
              <a:t>last</a:t>
            </a:r>
            <a:r>
              <a:rPr lang="en-US" altLang="en-US" dirty="0"/>
              <a:t> to </a:t>
            </a:r>
            <a:r>
              <a:rPr lang="en-US" altLang="en-US" b="1" dirty="0">
                <a:solidFill>
                  <a:srgbClr val="0070C0"/>
                </a:solidFill>
                <a:latin typeface="Courier New" pitchFamily="49" charset="0"/>
                <a:cs typeface="Courier New" pitchFamily="49" charset="0"/>
              </a:rPr>
              <a:t>nullptr</a:t>
            </a:r>
            <a:r>
              <a:rPr lang="en-US" altLang="en-US" dirty="0"/>
              <a:t>, and </a:t>
            </a:r>
            <a:r>
              <a:rPr lang="en-US" altLang="en-US" b="1" dirty="0">
                <a:latin typeface="Courier New" pitchFamily="49" charset="0"/>
                <a:cs typeface="Courier New" pitchFamily="49" charset="0"/>
              </a:rPr>
              <a:t>count</a:t>
            </a:r>
            <a:r>
              <a:rPr lang="en-US" altLang="en-US" dirty="0"/>
              <a:t> to </a:t>
            </a:r>
            <a:r>
              <a:rPr lang="en-US" altLang="en-US" b="1" dirty="0">
                <a:latin typeface="Courier New" pitchFamily="49" charset="0"/>
                <a:cs typeface="Courier New" pitchFamily="49" charset="0"/>
              </a:rPr>
              <a:t>0</a:t>
            </a:r>
          </a:p>
          <a:p>
            <a:pPr eaLnBrk="1" hangingPunct="1"/>
            <a:r>
              <a:rPr lang="en-US" altLang="en-US" b="1" dirty="0">
                <a:latin typeface="Courier New" pitchFamily="49" charset="0"/>
                <a:cs typeface="Courier New" pitchFamily="49" charset="0"/>
              </a:rPr>
              <a:t>isEmptyList</a:t>
            </a:r>
            <a:r>
              <a:rPr lang="en-US" altLang="en-US" dirty="0"/>
              <a:t>:</a:t>
            </a:r>
          </a:p>
          <a:p>
            <a:pPr lvl="1" eaLnBrk="1" hangingPunct="1"/>
            <a:r>
              <a:rPr lang="en-US" altLang="en-US" dirty="0"/>
              <a:t>Returns true if list is empty, false otherwise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762000" y="406400"/>
            <a:ext cx="8026400" cy="296863"/>
          </a:xfrm>
        </p:spPr>
        <p:txBody>
          <a:bodyPr/>
          <a:lstStyle/>
          <a:p>
            <a:pPr eaLnBrk="1" hangingPunct="1"/>
            <a:r>
              <a:rPr lang="en-US" altLang="en-US" dirty="0">
                <a:latin typeface="+mn-lt"/>
              </a:rPr>
              <a:t>Destroy the List &amp; Initialize the List</a:t>
            </a:r>
          </a:p>
        </p:txBody>
      </p:sp>
      <p:sp>
        <p:nvSpPr>
          <p:cNvPr id="100355" name="Rectangle 3"/>
          <p:cNvSpPr>
            <a:spLocks noGrp="1" noChangeArrowheads="1"/>
          </p:cNvSpPr>
          <p:nvPr>
            <p:ph idx="1"/>
          </p:nvPr>
        </p:nvSpPr>
        <p:spPr>
          <a:xfrm>
            <a:off x="365125" y="1538288"/>
            <a:ext cx="8415338" cy="2099036"/>
          </a:xfrm>
        </p:spPr>
        <p:txBody>
          <a:bodyPr/>
          <a:lstStyle/>
          <a:p>
            <a:pPr eaLnBrk="1" hangingPunct="1"/>
            <a:r>
              <a:rPr lang="en-US" altLang="en-US" dirty="0"/>
              <a:t>Function </a:t>
            </a:r>
            <a:r>
              <a:rPr lang="en-US" altLang="en-US" b="1" dirty="0">
                <a:latin typeface="Courier New" pitchFamily="49" charset="0"/>
                <a:cs typeface="Courier New" pitchFamily="49" charset="0"/>
              </a:rPr>
              <a:t>destroy</a:t>
            </a:r>
            <a:r>
              <a:rPr lang="en-US" altLang="en-US" dirty="0"/>
              <a:t>:</a:t>
            </a:r>
          </a:p>
          <a:p>
            <a:pPr lvl="1" eaLnBrk="1" hangingPunct="1"/>
            <a:r>
              <a:rPr lang="en-US" altLang="en-US" dirty="0"/>
              <a:t>Deletes all the nodes in the list, leaving list in an empty state</a:t>
            </a:r>
          </a:p>
          <a:p>
            <a:pPr lvl="1" eaLnBrk="1" hangingPunct="1"/>
            <a:r>
              <a:rPr lang="en-US" altLang="en-US" dirty="0"/>
              <a:t>Sets </a:t>
            </a:r>
            <a:r>
              <a:rPr lang="en-US" altLang="en-US" dirty="0">
                <a:latin typeface="Courier New" pitchFamily="49" charset="0"/>
                <a:cs typeface="Courier New" pitchFamily="49" charset="0"/>
              </a:rPr>
              <a:t>count</a:t>
            </a:r>
            <a:r>
              <a:rPr lang="en-US" altLang="en-US" dirty="0"/>
              <a:t> to 0</a:t>
            </a:r>
          </a:p>
          <a:p>
            <a:pPr eaLnBrk="1" hangingPunct="1"/>
            <a:r>
              <a:rPr lang="en-US" altLang="en-US" dirty="0"/>
              <a:t>Function </a:t>
            </a:r>
            <a:r>
              <a:rPr lang="en-US" altLang="en-US" b="1" dirty="0">
                <a:latin typeface="Courier New" pitchFamily="49" charset="0"/>
                <a:cs typeface="Courier New" pitchFamily="49" charset="0"/>
              </a:rPr>
              <a:t>initializeList</a:t>
            </a:r>
            <a:r>
              <a:rPr lang="en-US" altLang="en-US" dirty="0"/>
              <a:t>: </a:t>
            </a:r>
          </a:p>
          <a:p>
            <a:pPr lvl="1" eaLnBrk="1" hangingPunct="1"/>
            <a:r>
              <a:rPr lang="en-US" altLang="en-US" dirty="0"/>
              <a:t>Reinitializes doubly linked list to an empty state</a:t>
            </a:r>
          </a:p>
          <a:p>
            <a:pPr lvl="1" eaLnBrk="1" hangingPunct="1"/>
            <a:r>
              <a:rPr lang="en-US" altLang="en-US" dirty="0"/>
              <a:t>Uses the </a:t>
            </a:r>
            <a:r>
              <a:rPr lang="en-US" altLang="en-US" b="1" dirty="0">
                <a:latin typeface="Courier New" pitchFamily="49" charset="0"/>
                <a:cs typeface="Courier New" pitchFamily="49" charset="0"/>
              </a:rPr>
              <a:t>destroy</a:t>
            </a:r>
            <a:r>
              <a:rPr lang="en-US" altLang="en-US" dirty="0"/>
              <a:t> operation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762000" y="406400"/>
            <a:ext cx="8026400" cy="296863"/>
          </a:xfrm>
        </p:spPr>
        <p:txBody>
          <a:bodyPr/>
          <a:lstStyle/>
          <a:p>
            <a:pPr eaLnBrk="1" hangingPunct="1"/>
            <a:r>
              <a:rPr lang="en-US" altLang="en-US" dirty="0">
                <a:latin typeface="+mn-lt"/>
              </a:rPr>
              <a:t>Length of the List &amp; Print the List</a:t>
            </a:r>
          </a:p>
        </p:txBody>
      </p:sp>
      <p:sp>
        <p:nvSpPr>
          <p:cNvPr id="101379" name="Rectangle 3"/>
          <p:cNvSpPr>
            <a:spLocks noGrp="1" noChangeArrowheads="1"/>
          </p:cNvSpPr>
          <p:nvPr>
            <p:ph idx="1"/>
          </p:nvPr>
        </p:nvSpPr>
        <p:spPr>
          <a:xfrm>
            <a:off x="365125" y="1538288"/>
            <a:ext cx="8415338" cy="2885405"/>
          </a:xfrm>
        </p:spPr>
        <p:txBody>
          <a:bodyPr/>
          <a:lstStyle/>
          <a:p>
            <a:pPr eaLnBrk="1" hangingPunct="1"/>
            <a:r>
              <a:rPr lang="en-US" altLang="en-US" dirty="0"/>
              <a:t>Function </a:t>
            </a:r>
            <a:r>
              <a:rPr lang="en-US" altLang="en-US" b="1" dirty="0">
                <a:latin typeface="Courier New" pitchFamily="49" charset="0"/>
                <a:cs typeface="Courier New" pitchFamily="49" charset="0"/>
              </a:rPr>
              <a:t>length</a:t>
            </a:r>
            <a:endParaRPr lang="en-US" altLang="en-US" b="1" dirty="0"/>
          </a:p>
          <a:p>
            <a:pPr lvl="1" eaLnBrk="1" hangingPunct="1"/>
            <a:r>
              <a:rPr lang="en-US" altLang="en-US" dirty="0"/>
              <a:t>Returns the count of nodes in the list</a:t>
            </a:r>
          </a:p>
          <a:p>
            <a:pPr eaLnBrk="1" hangingPunct="1"/>
            <a:r>
              <a:rPr lang="en-US" altLang="en-US" dirty="0"/>
              <a:t>Function </a:t>
            </a:r>
            <a:r>
              <a:rPr lang="en-US" altLang="en-US" b="1" dirty="0">
                <a:latin typeface="Courier New" pitchFamily="49" charset="0"/>
                <a:cs typeface="Courier New" pitchFamily="49" charset="0"/>
              </a:rPr>
              <a:t>print</a:t>
            </a:r>
            <a:endParaRPr lang="en-US" altLang="en-US" b="1" dirty="0"/>
          </a:p>
          <a:p>
            <a:pPr lvl="1" eaLnBrk="1" hangingPunct="1"/>
            <a:r>
              <a:rPr lang="en-US" altLang="en-US" dirty="0"/>
              <a:t>Traverses the list</a:t>
            </a:r>
          </a:p>
          <a:p>
            <a:pPr lvl="1" eaLnBrk="1" hangingPunct="1"/>
            <a:r>
              <a:rPr lang="en-US" altLang="en-US" dirty="0"/>
              <a:t>Outputs the </a:t>
            </a:r>
            <a:r>
              <a:rPr lang="en-US" altLang="en-US" b="1" dirty="0">
                <a:latin typeface="Courier New" pitchFamily="49" charset="0"/>
                <a:cs typeface="Courier New" pitchFamily="49" charset="0"/>
              </a:rPr>
              <a:t>info</a:t>
            </a:r>
            <a:r>
              <a:rPr lang="en-US" altLang="en-US" dirty="0"/>
              <a:t> contained in each node</a:t>
            </a:r>
          </a:p>
          <a:p>
            <a:pPr eaLnBrk="1" hangingPunct="1"/>
            <a:r>
              <a:rPr lang="en-US" altLang="en-US" dirty="0"/>
              <a:t>Function </a:t>
            </a:r>
            <a:r>
              <a:rPr lang="en-US" altLang="en-US" b="1" dirty="0">
                <a:latin typeface="Courier New" pitchFamily="49" charset="0"/>
                <a:cs typeface="Courier New" pitchFamily="49" charset="0"/>
              </a:rPr>
              <a:t>reversePrint</a:t>
            </a:r>
            <a:endParaRPr lang="en-US" altLang="en-US" b="1" dirty="0"/>
          </a:p>
          <a:p>
            <a:pPr lvl="1" eaLnBrk="1" hangingPunct="1"/>
            <a:r>
              <a:rPr lang="en-US" altLang="en-US" dirty="0"/>
              <a:t>Traverses list in reverse order using </a:t>
            </a:r>
            <a:r>
              <a:rPr lang="en-US" altLang="en-US" b="1" dirty="0">
                <a:latin typeface="Courier New" pitchFamily="49" charset="0"/>
                <a:cs typeface="Courier New" pitchFamily="49" charset="0"/>
              </a:rPr>
              <a:t>back</a:t>
            </a:r>
            <a:r>
              <a:rPr lang="en-US" altLang="en-US" dirty="0"/>
              <a:t> links</a:t>
            </a:r>
          </a:p>
          <a:p>
            <a:pPr lvl="1" eaLnBrk="1" hangingPunct="1"/>
            <a:r>
              <a:rPr lang="en-US" altLang="en-US" dirty="0"/>
              <a:t>Outputs the </a:t>
            </a:r>
            <a:r>
              <a:rPr lang="en-US" altLang="en-US" b="1" dirty="0">
                <a:latin typeface="Courier New" pitchFamily="49" charset="0"/>
                <a:cs typeface="Courier New" pitchFamily="49" charset="0"/>
              </a:rPr>
              <a:t>info</a:t>
            </a:r>
            <a:r>
              <a:rPr lang="en-US" altLang="en-US" dirty="0"/>
              <a:t> in each node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4"/>
          <p:cNvSpPr>
            <a:spLocks noGrp="1" noChangeArrowheads="1"/>
          </p:cNvSpPr>
          <p:nvPr>
            <p:ph type="title"/>
          </p:nvPr>
        </p:nvSpPr>
        <p:spPr>
          <a:xfrm>
            <a:off x="762000" y="406400"/>
            <a:ext cx="8026400" cy="296863"/>
          </a:xfrm>
        </p:spPr>
        <p:txBody>
          <a:bodyPr/>
          <a:lstStyle/>
          <a:p>
            <a:pPr eaLnBrk="1" hangingPunct="1"/>
            <a:r>
              <a:rPr lang="en-US" altLang="en-US" dirty="0">
                <a:latin typeface="+mn-lt"/>
              </a:rPr>
              <a:t>Doubly Linked List: Search the List</a:t>
            </a:r>
          </a:p>
        </p:txBody>
      </p:sp>
      <p:sp>
        <p:nvSpPr>
          <p:cNvPr id="102403" name="Content Placeholder 2"/>
          <p:cNvSpPr>
            <a:spLocks noGrp="1"/>
          </p:cNvSpPr>
          <p:nvPr>
            <p:ph idx="1"/>
          </p:nvPr>
        </p:nvSpPr>
        <p:spPr>
          <a:xfrm>
            <a:off x="365125" y="1538288"/>
            <a:ext cx="8415338" cy="972574"/>
          </a:xfrm>
        </p:spPr>
        <p:txBody>
          <a:bodyPr/>
          <a:lstStyle/>
          <a:p>
            <a:pPr eaLnBrk="1" hangingPunct="1"/>
            <a:r>
              <a:rPr lang="en-US" altLang="en-US" dirty="0"/>
              <a:t>Function </a:t>
            </a:r>
            <a:r>
              <a:rPr lang="en-US" altLang="en-US" b="1" dirty="0">
                <a:latin typeface="Courier New" pitchFamily="49" charset="0"/>
                <a:cs typeface="Courier New" pitchFamily="49" charset="0"/>
              </a:rPr>
              <a:t>search</a:t>
            </a:r>
            <a:r>
              <a:rPr lang="en-US" altLang="en-US" dirty="0"/>
              <a:t>:</a:t>
            </a:r>
          </a:p>
          <a:p>
            <a:pPr lvl="1" eaLnBrk="1" hangingPunct="1"/>
            <a:r>
              <a:rPr lang="en-US" altLang="en-US" dirty="0"/>
              <a:t>Returns true if search item is found, otherwise false</a:t>
            </a:r>
          </a:p>
          <a:p>
            <a:pPr lvl="1" eaLnBrk="1" hangingPunct="1"/>
            <a:r>
              <a:rPr lang="en-US" altLang="en-US" dirty="0"/>
              <a:t>Algorithm is same as that for an ordered linked list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5"/>
          <p:cNvSpPr>
            <a:spLocks noGrp="1" noChangeArrowheads="1"/>
          </p:cNvSpPr>
          <p:nvPr>
            <p:ph type="title"/>
          </p:nvPr>
        </p:nvSpPr>
        <p:spPr>
          <a:xfrm>
            <a:off x="762000" y="406400"/>
            <a:ext cx="8026400" cy="296863"/>
          </a:xfrm>
        </p:spPr>
        <p:txBody>
          <a:bodyPr/>
          <a:lstStyle/>
          <a:p>
            <a:pPr eaLnBrk="1" hangingPunct="1"/>
            <a:r>
              <a:rPr lang="en-US" altLang="en-US" dirty="0">
                <a:latin typeface="+mn-lt"/>
              </a:rPr>
              <a:t>First and Last Elements</a:t>
            </a:r>
          </a:p>
        </p:txBody>
      </p:sp>
      <p:sp>
        <p:nvSpPr>
          <p:cNvPr id="103427" name="Content Placeholder 2"/>
          <p:cNvSpPr>
            <a:spLocks noGrp="1"/>
          </p:cNvSpPr>
          <p:nvPr>
            <p:ph idx="1"/>
          </p:nvPr>
        </p:nvSpPr>
        <p:spPr>
          <a:xfrm>
            <a:off x="365125" y="1538288"/>
            <a:ext cx="8415338" cy="1865126"/>
          </a:xfrm>
        </p:spPr>
        <p:txBody>
          <a:bodyPr/>
          <a:lstStyle/>
          <a:p>
            <a:pPr eaLnBrk="1" hangingPunct="1"/>
            <a:r>
              <a:rPr lang="en-US" altLang="en-US" dirty="0"/>
              <a:t>Function </a:t>
            </a:r>
            <a:r>
              <a:rPr lang="en-US" altLang="en-US" b="1" dirty="0">
                <a:latin typeface="Courier New" pitchFamily="49" charset="0"/>
                <a:cs typeface="Courier New" pitchFamily="49" charset="0"/>
              </a:rPr>
              <a:t>front</a:t>
            </a:r>
            <a:endParaRPr lang="en-US" altLang="en-US" b="1" dirty="0"/>
          </a:p>
          <a:p>
            <a:pPr lvl="1" eaLnBrk="1" hangingPunct="1"/>
            <a:r>
              <a:rPr lang="en-US" altLang="en-US" dirty="0"/>
              <a:t>Returns first element of the list</a:t>
            </a:r>
          </a:p>
          <a:p>
            <a:pPr eaLnBrk="1" hangingPunct="1"/>
            <a:r>
              <a:rPr lang="en-US" altLang="en-US" dirty="0"/>
              <a:t>Function </a:t>
            </a:r>
            <a:r>
              <a:rPr lang="en-US" altLang="en-US" b="1" dirty="0">
                <a:latin typeface="Courier New" pitchFamily="49" charset="0"/>
                <a:cs typeface="Courier New" pitchFamily="49" charset="0"/>
              </a:rPr>
              <a:t>back</a:t>
            </a:r>
            <a:endParaRPr lang="en-US" altLang="en-US" b="1" dirty="0"/>
          </a:p>
          <a:p>
            <a:pPr lvl="1" eaLnBrk="1" hangingPunct="1"/>
            <a:r>
              <a:rPr lang="en-US" altLang="en-US" dirty="0"/>
              <a:t>Returns last element of the list</a:t>
            </a:r>
          </a:p>
          <a:p>
            <a:pPr eaLnBrk="1" hangingPunct="1"/>
            <a:r>
              <a:rPr lang="en-US" altLang="en-US" dirty="0"/>
              <a:t>If list is empty, both functions will terminate the program</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762000" y="406400"/>
            <a:ext cx="8026400" cy="296863"/>
          </a:xfrm>
        </p:spPr>
        <p:txBody>
          <a:bodyPr/>
          <a:lstStyle/>
          <a:p>
            <a:pPr eaLnBrk="1" hangingPunct="1"/>
            <a:r>
              <a:rPr lang="en-US" altLang="en-US" dirty="0">
                <a:latin typeface="+mn-lt"/>
              </a:rPr>
              <a:t>Insert a Node (1 of 2)</a:t>
            </a:r>
          </a:p>
        </p:txBody>
      </p:sp>
      <p:sp>
        <p:nvSpPr>
          <p:cNvPr id="104451" name="Rectangle 3"/>
          <p:cNvSpPr>
            <a:spLocks noGrp="1" noChangeArrowheads="1"/>
          </p:cNvSpPr>
          <p:nvPr>
            <p:ph idx="1"/>
          </p:nvPr>
        </p:nvSpPr>
        <p:spPr>
          <a:xfrm>
            <a:off x="365125" y="1538288"/>
            <a:ext cx="8415338" cy="2885405"/>
          </a:xfrm>
        </p:spPr>
        <p:txBody>
          <a:bodyPr/>
          <a:lstStyle/>
          <a:p>
            <a:pPr eaLnBrk="1" hangingPunct="1"/>
            <a:r>
              <a:rPr lang="en-US" altLang="en-US" dirty="0"/>
              <a:t>Four insertion cases:</a:t>
            </a:r>
          </a:p>
          <a:p>
            <a:pPr lvl="1" eaLnBrk="1" hangingPunct="1"/>
            <a:r>
              <a:rPr lang="en-US" altLang="en-US" u="sng" dirty="0"/>
              <a:t>Case 1</a:t>
            </a:r>
            <a:r>
              <a:rPr lang="en-US" altLang="en-US" dirty="0"/>
              <a:t>: Insertion in an empty list</a:t>
            </a:r>
          </a:p>
          <a:p>
            <a:pPr lvl="1" eaLnBrk="1" hangingPunct="1"/>
            <a:r>
              <a:rPr lang="en-US" altLang="en-US" u="sng" dirty="0"/>
              <a:t>Case 2</a:t>
            </a:r>
            <a:r>
              <a:rPr lang="en-US" altLang="en-US" dirty="0"/>
              <a:t>: Insertion at beginning of a nonempty list</a:t>
            </a:r>
          </a:p>
          <a:p>
            <a:pPr lvl="1" eaLnBrk="1" hangingPunct="1"/>
            <a:r>
              <a:rPr lang="en-US" altLang="en-US" u="sng" dirty="0"/>
              <a:t>Case 3</a:t>
            </a:r>
            <a:r>
              <a:rPr lang="en-US" altLang="en-US" dirty="0"/>
              <a:t>: Insertion at end of a nonempty list</a:t>
            </a:r>
          </a:p>
          <a:p>
            <a:pPr lvl="1" eaLnBrk="1" hangingPunct="1"/>
            <a:r>
              <a:rPr lang="en-US" altLang="en-US" u="sng" dirty="0"/>
              <a:t>Case 4</a:t>
            </a:r>
            <a:r>
              <a:rPr lang="en-US" altLang="en-US" dirty="0"/>
              <a:t>: Insertion somewhere in nonempty list</a:t>
            </a:r>
          </a:p>
          <a:p>
            <a:pPr eaLnBrk="1" hangingPunct="1"/>
            <a:r>
              <a:rPr lang="en-US" altLang="en-US" dirty="0"/>
              <a:t>Cases 1 &amp; 2 require update to pointer </a:t>
            </a:r>
            <a:r>
              <a:rPr lang="en-US" altLang="en-US" b="1" dirty="0">
                <a:latin typeface="Courier New" pitchFamily="49" charset="0"/>
                <a:cs typeface="Courier New" pitchFamily="49" charset="0"/>
              </a:rPr>
              <a:t>first</a:t>
            </a:r>
          </a:p>
          <a:p>
            <a:pPr eaLnBrk="1" hangingPunct="1"/>
            <a:r>
              <a:rPr lang="en-US" altLang="en-US" dirty="0"/>
              <a:t>Cases 3 &amp; 4 are similar: </a:t>
            </a:r>
          </a:p>
          <a:p>
            <a:pPr lvl="1" eaLnBrk="1" hangingPunct="1"/>
            <a:r>
              <a:rPr lang="en-US" altLang="en-US" dirty="0"/>
              <a:t>After inserting item, increment </a:t>
            </a:r>
            <a:r>
              <a:rPr lang="en-US" altLang="en-US" b="1" dirty="0">
                <a:latin typeface="Courier New" pitchFamily="49" charset="0"/>
                <a:cs typeface="Courier New" pitchFamily="49" charset="0"/>
              </a:rPr>
              <a:t>count</a:t>
            </a:r>
            <a:r>
              <a:rPr lang="en-US" altLang="en-US" dirty="0"/>
              <a:t> by </a:t>
            </a:r>
            <a:r>
              <a:rPr lang="en-US" altLang="en-US" b="1" dirty="0"/>
              <a:t>1</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Insert a Node (2 of 2)</a:t>
            </a:r>
            <a:endParaRPr lang="en-IN" dirty="0">
              <a:latin typeface="+mn-lt"/>
            </a:endParaRPr>
          </a:p>
        </p:txBody>
      </p:sp>
      <p:sp>
        <p:nvSpPr>
          <p:cNvPr id="3" name="Content Placeholder 2"/>
          <p:cNvSpPr>
            <a:spLocks noGrp="1"/>
          </p:cNvSpPr>
          <p:nvPr>
            <p:ph idx="1"/>
          </p:nvPr>
        </p:nvSpPr>
        <p:spPr>
          <a:xfrm>
            <a:off x="365125" y="1538818"/>
            <a:ext cx="8415338" cy="296235"/>
          </a:xfrm>
        </p:spPr>
        <p:txBody>
          <a:bodyPr/>
          <a:lstStyle/>
          <a:p>
            <a:pPr marL="0" indent="0">
              <a:buNone/>
            </a:pPr>
            <a:r>
              <a:rPr lang="en-US" b="1" dirty="0">
                <a:solidFill>
                  <a:schemeClr val="tx1"/>
                </a:solidFill>
              </a:rPr>
              <a:t>FIGURE 16-40 </a:t>
            </a:r>
            <a:r>
              <a:rPr lang="en-US" dirty="0">
                <a:solidFill>
                  <a:schemeClr val="tx1"/>
                </a:solidFill>
              </a:rPr>
              <a:t>Doubly linked list before inserting </a:t>
            </a:r>
            <a:r>
              <a:rPr lang="en-US" b="1" dirty="0">
                <a:solidFill>
                  <a:schemeClr val="tx1"/>
                </a:solidFill>
                <a:latin typeface="Courier New" panose="02070309020205020404" pitchFamily="49" charset="0"/>
                <a:cs typeface="Courier New" panose="02070309020205020404" pitchFamily="49" charset="0"/>
              </a:rPr>
              <a:t>20</a:t>
            </a:r>
            <a:endParaRPr lang="en-IN" dirty="0">
              <a:solidFill>
                <a:schemeClr val="tx1"/>
              </a:solidFill>
            </a:endParaRPr>
          </a:p>
        </p:txBody>
      </p:sp>
      <p:pic>
        <p:nvPicPr>
          <p:cNvPr id="33794" name="Content Placeholder 3" descr="A doubly linked list before inserting 20. &#10;The data in the first node is 8. The previous address of the first node is set to null and the next points to the second node. The data in the second node is 15. The previous stores the address of the first node and the next points to the third node. The data in the third node is 24. The previous stores the address of the second node and the next points to the last node.&#10;The data in the last node is 40. The previous stores the address of the third node and the next is set to null. Count is 4."/>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407158" y="1981200"/>
            <a:ext cx="7787814" cy="1633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idx="13"/>
          </p:nvPr>
        </p:nvSpPr>
        <p:spPr>
          <a:xfrm>
            <a:off x="381000" y="3733800"/>
            <a:ext cx="8415338" cy="296235"/>
          </a:xfrm>
        </p:spPr>
        <p:txBody>
          <a:bodyPr/>
          <a:lstStyle/>
          <a:p>
            <a:pPr marL="0" indent="0">
              <a:buNone/>
            </a:pPr>
            <a:r>
              <a:rPr lang="en-US" b="1" dirty="0">
                <a:solidFill>
                  <a:schemeClr val="tx1"/>
                </a:solidFill>
              </a:rPr>
              <a:t>FIGURE 16-41 </a:t>
            </a:r>
            <a:r>
              <a:rPr lang="en-US" dirty="0">
                <a:solidFill>
                  <a:schemeClr val="tx1"/>
                </a:solidFill>
              </a:rPr>
              <a:t>Doubly linked list after inserting </a:t>
            </a:r>
            <a:r>
              <a:rPr lang="en-US" b="1" dirty="0">
                <a:solidFill>
                  <a:schemeClr val="tx1"/>
                </a:solidFill>
                <a:latin typeface="Courier New" panose="02070309020205020404" pitchFamily="49" charset="0"/>
                <a:cs typeface="Courier New" panose="02070309020205020404" pitchFamily="49" charset="0"/>
              </a:rPr>
              <a:t>20</a:t>
            </a:r>
            <a:endParaRPr lang="en-IN" dirty="0">
              <a:solidFill>
                <a:schemeClr val="tx1"/>
              </a:solidFill>
            </a:endParaRPr>
          </a:p>
        </p:txBody>
      </p:sp>
      <p:pic>
        <p:nvPicPr>
          <p:cNvPr id="33795" name="Content Placeholder 6" descr="A doubly linked list after inserting 20.&#10;&#10;The data in the first node is 8. The previous address of the first node is set to null and the next points to the second node. The data in the second node is 15. The previous stores the address of the first node and the next points to the third node. The data in the third node is 20. The previous stores the address of the second node and the next points to the fourth node. The data in the fourth node is 24. The previous stores the address of the third node and the next is points to the last node. The data in the fourth node is 40. The previous stores the address of the fourth node and the next is set to null. Count is 5."/>
          <p:cNvPicPr>
            <a:picLocks noGrp="1" noChangeAspect="1" noChangeArrowheads="1"/>
          </p:cNvPicPr>
          <p:nvPr>
            <p:ph idx="14"/>
          </p:nvPr>
        </p:nvPicPr>
        <p:blipFill>
          <a:blip r:embed="rId3">
            <a:extLst>
              <a:ext uri="{28A0092B-C50C-407E-A947-70E740481C1C}">
                <a14:useLocalDpi xmlns:a14="http://schemas.microsoft.com/office/drawing/2010/main" val="0"/>
              </a:ext>
            </a:extLst>
          </a:blip>
          <a:srcRect/>
          <a:stretch>
            <a:fillRect/>
          </a:stretch>
        </p:blipFill>
        <p:spPr bwMode="auto">
          <a:xfrm>
            <a:off x="533400" y="4191000"/>
            <a:ext cx="6412241" cy="19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17510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762000" y="406400"/>
            <a:ext cx="8026400" cy="296863"/>
          </a:xfrm>
        </p:spPr>
        <p:txBody>
          <a:bodyPr/>
          <a:lstStyle/>
          <a:p>
            <a:pPr eaLnBrk="1" hangingPunct="1"/>
            <a:r>
              <a:rPr lang="en-US" altLang="en-US" dirty="0">
                <a:latin typeface="+mn-lt"/>
              </a:rPr>
              <a:t>Delete a Node (1 of 3)</a:t>
            </a:r>
          </a:p>
        </p:txBody>
      </p:sp>
      <p:sp>
        <p:nvSpPr>
          <p:cNvPr id="106499" name="Rectangle 3"/>
          <p:cNvSpPr>
            <a:spLocks noGrp="1" noChangeArrowheads="1"/>
          </p:cNvSpPr>
          <p:nvPr>
            <p:ph idx="1"/>
          </p:nvPr>
        </p:nvSpPr>
        <p:spPr>
          <a:xfrm>
            <a:off x="365125" y="1538288"/>
            <a:ext cx="8415338" cy="3090077"/>
          </a:xfrm>
        </p:spPr>
        <p:txBody>
          <a:bodyPr/>
          <a:lstStyle/>
          <a:p>
            <a:pPr eaLnBrk="1" hangingPunct="1"/>
            <a:r>
              <a:rPr lang="en-US" altLang="en-US" sz="2800" u="sng" dirty="0"/>
              <a:t>Case 1</a:t>
            </a:r>
            <a:r>
              <a:rPr lang="en-US" altLang="en-US" sz="2800" dirty="0"/>
              <a:t>: The list is empty</a:t>
            </a:r>
          </a:p>
          <a:p>
            <a:pPr eaLnBrk="1" hangingPunct="1"/>
            <a:r>
              <a:rPr lang="en-US" altLang="en-US" sz="2800" u="sng" dirty="0"/>
              <a:t>Case 2</a:t>
            </a:r>
            <a:r>
              <a:rPr lang="en-US" altLang="en-US" sz="2800" dirty="0"/>
              <a:t>: The item to be deleted is first node in list</a:t>
            </a:r>
          </a:p>
          <a:p>
            <a:pPr lvl="1" eaLnBrk="1" hangingPunct="1"/>
            <a:r>
              <a:rPr lang="en-US" altLang="en-US" sz="2400" dirty="0"/>
              <a:t>Must update the pointer </a:t>
            </a:r>
            <a:r>
              <a:rPr lang="en-US" altLang="en-US" sz="2400" b="1" dirty="0">
                <a:latin typeface="Courier New" pitchFamily="49" charset="0"/>
              </a:rPr>
              <a:t>first</a:t>
            </a:r>
          </a:p>
          <a:p>
            <a:pPr eaLnBrk="1" hangingPunct="1"/>
            <a:r>
              <a:rPr lang="en-US" altLang="en-US" sz="2800" u="sng" dirty="0"/>
              <a:t>Case 3</a:t>
            </a:r>
            <a:r>
              <a:rPr lang="en-US" altLang="en-US" sz="2800" dirty="0"/>
              <a:t>: Item to be deleted is somewhere in the list</a:t>
            </a:r>
          </a:p>
          <a:p>
            <a:pPr eaLnBrk="1" hangingPunct="1"/>
            <a:r>
              <a:rPr lang="en-US" altLang="en-US" sz="2800" u="sng" dirty="0"/>
              <a:t>Case 4</a:t>
            </a:r>
            <a:r>
              <a:rPr lang="en-US" altLang="en-US" sz="2800" dirty="0"/>
              <a:t>: Item to be deleted is not in the list</a:t>
            </a:r>
          </a:p>
          <a:p>
            <a:pPr eaLnBrk="1" hangingPunct="1"/>
            <a:r>
              <a:rPr lang="en-US" altLang="en-US" sz="2800" dirty="0"/>
              <a:t>After deleting a node, </a:t>
            </a:r>
            <a:r>
              <a:rPr lang="en-US" altLang="en-US" sz="2800" b="1" dirty="0">
                <a:latin typeface="Courier New" pitchFamily="49" charset="0"/>
              </a:rPr>
              <a:t>count</a:t>
            </a:r>
            <a:r>
              <a:rPr lang="en-US" altLang="en-US" sz="2800" dirty="0"/>
              <a:t> is decremented by </a:t>
            </a:r>
            <a:r>
              <a:rPr lang="en-US" altLang="en-US" sz="2800" b="1" dirty="0"/>
              <a:t>1</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Delete a Node (2 of 3)</a:t>
            </a:r>
            <a:endParaRPr lang="en-IN" dirty="0">
              <a:latin typeface="+mn-lt"/>
            </a:endParaRPr>
          </a:p>
        </p:txBody>
      </p:sp>
      <p:sp>
        <p:nvSpPr>
          <p:cNvPr id="3" name="Content Placeholder 2"/>
          <p:cNvSpPr>
            <a:spLocks noGrp="1"/>
          </p:cNvSpPr>
          <p:nvPr>
            <p:ph idx="1"/>
          </p:nvPr>
        </p:nvSpPr>
        <p:spPr>
          <a:xfrm>
            <a:off x="365125" y="1538818"/>
            <a:ext cx="8415338" cy="296235"/>
          </a:xfrm>
        </p:spPr>
        <p:txBody>
          <a:bodyPr/>
          <a:lstStyle/>
          <a:p>
            <a:pPr marL="0" indent="0">
              <a:buNone/>
            </a:pPr>
            <a:r>
              <a:rPr lang="en-US" b="1" dirty="0">
                <a:solidFill>
                  <a:schemeClr val="tx1"/>
                </a:solidFill>
              </a:rPr>
              <a:t>FIGURE 16-42 </a:t>
            </a:r>
            <a:r>
              <a:rPr lang="en-US" dirty="0">
                <a:solidFill>
                  <a:schemeClr val="tx1"/>
                </a:solidFill>
              </a:rPr>
              <a:t>Doubly linked list before deleting </a:t>
            </a:r>
            <a:r>
              <a:rPr lang="en-US" b="1" dirty="0">
                <a:solidFill>
                  <a:schemeClr val="tx1"/>
                </a:solidFill>
                <a:latin typeface="Courier New" panose="02070309020205020404" pitchFamily="49" charset="0"/>
                <a:cs typeface="Courier New" panose="02070309020205020404" pitchFamily="49" charset="0"/>
              </a:rPr>
              <a:t>17</a:t>
            </a:r>
            <a:endParaRPr lang="en-IN" dirty="0">
              <a:solidFill>
                <a:schemeClr val="tx1"/>
              </a:solidFill>
            </a:endParaRPr>
          </a:p>
        </p:txBody>
      </p:sp>
      <p:pic>
        <p:nvPicPr>
          <p:cNvPr id="34818" name="Content Placeholder 3" descr="A doubly linked list before deleting 17. &#10;The data in the first node is 5. The previous address of the first node is set to null and the next points to the second node. The data in the second node is 17. The previous stores the address of the first node and the next points to the third node. The data in the third node is 44. The previous stores the address of the second node and the next points to the last node.&#10;The data in the last node is 52. The previous stores the address of the third node and the next is set to null. Count is 4."/>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408296" y="2056999"/>
            <a:ext cx="6827294" cy="1350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idx="13"/>
          </p:nvPr>
        </p:nvSpPr>
        <p:spPr>
          <a:xfrm>
            <a:off x="381000" y="3657600"/>
            <a:ext cx="8415338" cy="296235"/>
          </a:xfrm>
        </p:spPr>
        <p:txBody>
          <a:bodyPr/>
          <a:lstStyle/>
          <a:p>
            <a:pPr marL="0" indent="0">
              <a:buNone/>
            </a:pPr>
            <a:r>
              <a:rPr lang="en-US" b="1" dirty="0">
                <a:solidFill>
                  <a:schemeClr val="tx1"/>
                </a:solidFill>
              </a:rPr>
              <a:t>FIGURE 16-43</a:t>
            </a:r>
            <a:r>
              <a:rPr lang="en-US" dirty="0">
                <a:solidFill>
                  <a:schemeClr val="tx1"/>
                </a:solidFill>
              </a:rPr>
              <a:t> Doubly linked list after deleting </a:t>
            </a:r>
            <a:r>
              <a:rPr lang="en-US" b="1" dirty="0">
                <a:solidFill>
                  <a:schemeClr val="tx1"/>
                </a:solidFill>
                <a:latin typeface="Courier New" panose="02070309020205020404" pitchFamily="49" charset="0"/>
                <a:cs typeface="Courier New" panose="02070309020205020404" pitchFamily="49" charset="0"/>
              </a:rPr>
              <a:t>17</a:t>
            </a:r>
            <a:endParaRPr lang="en-IN" dirty="0">
              <a:solidFill>
                <a:schemeClr val="tx1"/>
              </a:solidFill>
            </a:endParaRPr>
          </a:p>
        </p:txBody>
      </p:sp>
      <p:pic>
        <p:nvPicPr>
          <p:cNvPr id="34819" name="Content Placeholder 6" descr="A doubly linked list after deleting 17. &#10;The data in the first node is 5. The trial current node points to the first node. The previous address of the first node is set to null and the next points to the third node. The current node points to the second node. The data in the second node is 17. The previous stores the address of the first node and the next points to the third node. The data in the third node is 44. The previous stores the address of the first node and the next points to the last node. The data in the last node is 52. The previous stores the address of the third node and the next is set to null. Count is 4."/>
          <p:cNvPicPr>
            <a:picLocks noGrp="1" noChangeAspect="1" noChangeArrowheads="1"/>
          </p:cNvPicPr>
          <p:nvPr>
            <p:ph idx="14"/>
          </p:nvPr>
        </p:nvPicPr>
        <p:blipFill rotWithShape="1">
          <a:blip r:embed="rId3">
            <a:extLst>
              <a:ext uri="{28A0092B-C50C-407E-A947-70E740481C1C}">
                <a14:useLocalDpi xmlns:a14="http://schemas.microsoft.com/office/drawing/2010/main" val="0"/>
              </a:ext>
            </a:extLst>
          </a:blip>
          <a:srcRect l="2508" t="7583" r="3415" b="5190"/>
          <a:stretch/>
        </p:blipFill>
        <p:spPr bwMode="auto">
          <a:xfrm>
            <a:off x="533400" y="4074112"/>
            <a:ext cx="6100549" cy="1897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5680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latin typeface="+mn-lt"/>
              </a:rPr>
              <a:t>Linked Lists: Some Properties (1 of 3)</a:t>
            </a:r>
            <a:endParaRPr lang="en-IN" dirty="0">
              <a:latin typeface="+mn-lt"/>
            </a:endParaRPr>
          </a:p>
        </p:txBody>
      </p:sp>
      <p:sp>
        <p:nvSpPr>
          <p:cNvPr id="2" name="Content Placeholder 1"/>
          <p:cNvSpPr>
            <a:spLocks noGrp="1"/>
          </p:cNvSpPr>
          <p:nvPr>
            <p:ph idx="1"/>
          </p:nvPr>
        </p:nvSpPr>
        <p:spPr>
          <a:xfrm>
            <a:off x="365125" y="1538818"/>
            <a:ext cx="8415338" cy="292388"/>
          </a:xfrm>
        </p:spPr>
        <p:txBody>
          <a:bodyPr/>
          <a:lstStyle/>
          <a:p>
            <a:r>
              <a:rPr lang="en-US" altLang="en-US" dirty="0"/>
              <a:t>Example: linked list with four nodes (Figure 16-4)</a:t>
            </a:r>
            <a:endParaRPr lang="en-IN" dirty="0"/>
          </a:p>
        </p:txBody>
      </p:sp>
      <p:pic>
        <p:nvPicPr>
          <p:cNvPr id="3074" name="Content Placeholder 2" descr="An image depicts linked list with four nodes. The image shows a series of paired boxes of which the first is unpaired. The other boxes in the series are in four pairs whose first box is labeled info and second box is labeled link. The first box labeled head reads 2000. It points toward the first pair of boxes labeled 2000 that reads 17 and 2800. These boxes then point toward the second pair of boxes labeled 2800 that reads 92 and 1500. The second pair of boxes leads to the third pair of boxes labeled 1500 that reads 63 and 3600. The third pair points toward the fourth pair labeled 3600 that reads 45. An arrow from the last box points downwards."/>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677643" y="2169604"/>
            <a:ext cx="7469726" cy="1350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Content Placeholder 3" descr="The information about the linked list in Figure 16-4 is listed in table form. The address (2000) of the first node is stored in the pointer head. Each node has two components: info, to store the info, and link, to store the address of the next node. Because head is 2000 and the info of the node at location 2000 is 17. Because head-&gt; link is 2800 and the info of the node at location 2800 is 92."/>
          <p:cNvPicPr>
            <a:picLocks noGrp="1" noChangeAspect="1" noChangeArrowheads="1"/>
          </p:cNvPicPr>
          <p:nvPr>
            <p:ph idx="13"/>
          </p:nvPr>
        </p:nvPicPr>
        <p:blipFill>
          <a:blip r:embed="rId3">
            <a:extLst>
              <a:ext uri="{28A0092B-C50C-407E-A947-70E740481C1C}">
                <a14:useLocalDpi xmlns:a14="http://schemas.microsoft.com/office/drawing/2010/main" val="0"/>
              </a:ext>
            </a:extLst>
          </a:blip>
          <a:srcRect/>
          <a:stretch>
            <a:fillRect/>
          </a:stretch>
        </p:blipFill>
        <p:spPr bwMode="auto">
          <a:xfrm>
            <a:off x="482458" y="3936229"/>
            <a:ext cx="7532341" cy="1633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892AD4F4-EA4E-871A-DB51-E30E36278984}"/>
                  </a:ext>
                </a:extLst>
              </p14:cNvPr>
              <p14:cNvContentPartPr/>
              <p14:nvPr/>
            </p14:nvContentPartPr>
            <p14:xfrm>
              <a:off x="1149480" y="2000160"/>
              <a:ext cx="1606680" cy="2007000"/>
            </p14:xfrm>
          </p:contentPart>
        </mc:Choice>
        <mc:Fallback>
          <p:pic>
            <p:nvPicPr>
              <p:cNvPr id="4" name="Ink 3">
                <a:extLst>
                  <a:ext uri="{FF2B5EF4-FFF2-40B4-BE49-F238E27FC236}">
                    <a16:creationId xmlns:a16="http://schemas.microsoft.com/office/drawing/2014/main" id="{892AD4F4-EA4E-871A-DB51-E30E36278984}"/>
                  </a:ext>
                </a:extLst>
              </p:cNvPr>
              <p:cNvPicPr/>
              <p:nvPr/>
            </p:nvPicPr>
            <p:blipFill>
              <a:blip r:embed="rId5"/>
              <a:stretch>
                <a:fillRect/>
              </a:stretch>
            </p:blipFill>
            <p:spPr>
              <a:xfrm>
                <a:off x="1140120" y="1990800"/>
                <a:ext cx="1625400" cy="2025720"/>
              </a:xfrm>
              <a:prstGeom prst="rect">
                <a:avLst/>
              </a:prstGeom>
            </p:spPr>
          </p:pic>
        </mc:Fallback>
      </mc:AlternateContent>
    </p:spTree>
    <p:extLst>
      <p:ext uri="{BB962C8B-B14F-4D97-AF65-F5344CB8AC3E}">
        <p14:creationId xmlns:p14="http://schemas.microsoft.com/office/powerpoint/2010/main" val="39032410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Delete a Node (3 of 3)</a:t>
            </a:r>
            <a:endParaRPr lang="en-IN" dirty="0">
              <a:latin typeface="+mn-lt"/>
            </a:endParaRPr>
          </a:p>
        </p:txBody>
      </p:sp>
      <p:sp>
        <p:nvSpPr>
          <p:cNvPr id="3" name="Content Placeholder 2"/>
          <p:cNvSpPr>
            <a:spLocks noGrp="1"/>
          </p:cNvSpPr>
          <p:nvPr>
            <p:ph idx="1"/>
          </p:nvPr>
        </p:nvSpPr>
        <p:spPr>
          <a:xfrm>
            <a:off x="365125" y="1538818"/>
            <a:ext cx="8415338" cy="296235"/>
          </a:xfrm>
        </p:spPr>
        <p:txBody>
          <a:bodyPr/>
          <a:lstStyle/>
          <a:p>
            <a:pPr marL="0" indent="0">
              <a:buNone/>
            </a:pPr>
            <a:r>
              <a:rPr lang="en-US" b="1" dirty="0">
                <a:solidFill>
                  <a:schemeClr val="tx1"/>
                </a:solidFill>
              </a:rPr>
              <a:t>FIGURE 16-44 </a:t>
            </a:r>
            <a:r>
              <a:rPr lang="en-US" dirty="0">
                <a:solidFill>
                  <a:schemeClr val="tx1"/>
                </a:solidFill>
              </a:rPr>
              <a:t>List after deleting the node with info </a:t>
            </a:r>
            <a:r>
              <a:rPr lang="en-US" b="1" dirty="0">
                <a:solidFill>
                  <a:schemeClr val="tx1"/>
                </a:solidFill>
                <a:latin typeface="Courier New" panose="02070309020205020404" pitchFamily="49" charset="0"/>
                <a:cs typeface="Courier New" panose="02070309020205020404" pitchFamily="49" charset="0"/>
              </a:rPr>
              <a:t>17</a:t>
            </a:r>
            <a:endParaRPr lang="en-IN" dirty="0">
              <a:solidFill>
                <a:schemeClr val="tx1"/>
              </a:solidFill>
            </a:endParaRPr>
          </a:p>
        </p:txBody>
      </p:sp>
      <p:pic>
        <p:nvPicPr>
          <p:cNvPr id="35842" name="Content Placeholder 3" descr="A doubly linked list after deleting the node with info 17. &#10;The data in the first node is 5. The previous address of the first node is set to null and the next points to the second node. The data in the second node is 44. The previous stores the address of the first node and the next points to the third node. The data in the last node is 52. The previous stores the address of the second node and the next is set to null. Count is 3."/>
          <p:cNvPicPr>
            <a:picLocks noGrp="1" noChangeAspect="1" noChangeArrowheads="1"/>
          </p:cNvPicPr>
          <p:nvPr>
            <p:ph idx="11"/>
          </p:nvPr>
        </p:nvPicPr>
        <p:blipFill>
          <a:blip r:embed="rId2">
            <a:extLst>
              <a:ext uri="{28A0092B-C50C-407E-A947-70E740481C1C}">
                <a14:useLocalDpi xmlns:a14="http://schemas.microsoft.com/office/drawing/2010/main" val="0"/>
              </a:ext>
            </a:extLst>
          </a:blip>
          <a:srcRect/>
          <a:stretch>
            <a:fillRect/>
          </a:stretch>
        </p:blipFill>
        <p:spPr bwMode="auto">
          <a:xfrm>
            <a:off x="384412" y="2574210"/>
            <a:ext cx="8259763" cy="1709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3834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Circular Linked Lists (1 of 2)</a:t>
            </a:r>
            <a:endParaRPr lang="en-IN" dirty="0">
              <a:latin typeface="+mn-lt"/>
            </a:endParaRPr>
          </a:p>
        </p:txBody>
      </p:sp>
      <p:sp>
        <p:nvSpPr>
          <p:cNvPr id="3" name="Content Placeholder 2"/>
          <p:cNvSpPr>
            <a:spLocks noGrp="1"/>
          </p:cNvSpPr>
          <p:nvPr>
            <p:ph idx="1"/>
          </p:nvPr>
        </p:nvSpPr>
        <p:spPr>
          <a:xfrm>
            <a:off x="365125" y="1538818"/>
            <a:ext cx="8415338" cy="292388"/>
          </a:xfrm>
        </p:spPr>
        <p:txBody>
          <a:bodyPr/>
          <a:lstStyle/>
          <a:p>
            <a:pPr eaLnBrk="1" hangingPunct="1"/>
            <a:r>
              <a:rPr lang="en-US" altLang="en-US" u="sng" dirty="0"/>
              <a:t>Circular linked list</a:t>
            </a:r>
            <a:r>
              <a:rPr lang="en-US" altLang="en-US" dirty="0"/>
              <a:t>: a linked list in which the last node points to the first node</a:t>
            </a:r>
            <a:endParaRPr lang="en-IN" dirty="0"/>
          </a:p>
        </p:txBody>
      </p:sp>
      <p:sp>
        <p:nvSpPr>
          <p:cNvPr id="4" name="Content Placeholder 3"/>
          <p:cNvSpPr>
            <a:spLocks noGrp="1"/>
          </p:cNvSpPr>
          <p:nvPr>
            <p:ph idx="11"/>
          </p:nvPr>
        </p:nvSpPr>
        <p:spPr>
          <a:xfrm>
            <a:off x="390099" y="2057400"/>
            <a:ext cx="8415338" cy="292388"/>
          </a:xfrm>
        </p:spPr>
        <p:txBody>
          <a:bodyPr/>
          <a:lstStyle/>
          <a:p>
            <a:pPr marL="0" indent="0">
              <a:buNone/>
            </a:pPr>
            <a:r>
              <a:rPr lang="en-US" b="1" dirty="0">
                <a:solidFill>
                  <a:schemeClr val="tx1"/>
                </a:solidFill>
              </a:rPr>
              <a:t>FIGURE 16-45 </a:t>
            </a:r>
            <a:r>
              <a:rPr lang="en-US" dirty="0">
                <a:solidFill>
                  <a:schemeClr val="tx1"/>
                </a:solidFill>
              </a:rPr>
              <a:t>Circular linked lists</a:t>
            </a:r>
            <a:endParaRPr lang="en-IN" dirty="0">
              <a:solidFill>
                <a:schemeClr val="tx1"/>
              </a:solidFill>
            </a:endParaRPr>
          </a:p>
        </p:txBody>
      </p:sp>
      <p:pic>
        <p:nvPicPr>
          <p:cNvPr id="36866" name="Content Placeholder 5" descr="A circular linked list.&#10;a. Empty circular list: The first node is set to null.&#10;b. Circular linked list with one node: The first node points to the new node and the lint points to the first node.&#10;c. Circular linked list with more than on node: The first node points to the second node. The second node and the link points to the third node. The third node and the link points to the tail node. The link in the tail node points to the first node. The first node points to the tail node."/>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381000" y="2514600"/>
            <a:ext cx="8284365" cy="2894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53891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6"/>
          <p:cNvSpPr>
            <a:spLocks noGrp="1" noChangeArrowheads="1"/>
          </p:cNvSpPr>
          <p:nvPr>
            <p:ph type="title"/>
          </p:nvPr>
        </p:nvSpPr>
        <p:spPr>
          <a:xfrm>
            <a:off x="762000" y="406400"/>
            <a:ext cx="8026400" cy="296863"/>
          </a:xfrm>
        </p:spPr>
        <p:txBody>
          <a:bodyPr/>
          <a:lstStyle/>
          <a:p>
            <a:pPr eaLnBrk="1" hangingPunct="1"/>
            <a:r>
              <a:rPr lang="en-US" altLang="en-US" dirty="0">
                <a:latin typeface="+mn-lt"/>
              </a:rPr>
              <a:t>Circular Linked Lists (2 of 2)</a:t>
            </a:r>
          </a:p>
        </p:txBody>
      </p:sp>
      <p:sp>
        <p:nvSpPr>
          <p:cNvPr id="110595" name="Rectangle 7"/>
          <p:cNvSpPr>
            <a:spLocks noGrp="1" noChangeArrowheads="1"/>
          </p:cNvSpPr>
          <p:nvPr>
            <p:ph idx="1"/>
          </p:nvPr>
        </p:nvSpPr>
        <p:spPr>
          <a:xfrm>
            <a:off x="365125" y="1538288"/>
            <a:ext cx="8415338" cy="3013133"/>
          </a:xfrm>
        </p:spPr>
        <p:txBody>
          <a:bodyPr/>
          <a:lstStyle/>
          <a:p>
            <a:pPr eaLnBrk="1" hangingPunct="1"/>
            <a:r>
              <a:rPr lang="en-US" altLang="en-US" dirty="0"/>
              <a:t>Operations on a circular list:</a:t>
            </a:r>
          </a:p>
          <a:p>
            <a:pPr lvl="1" eaLnBrk="1" hangingPunct="1"/>
            <a:r>
              <a:rPr lang="en-US" altLang="en-US" dirty="0"/>
              <a:t>Initialize the list (to an empty state)</a:t>
            </a:r>
          </a:p>
          <a:p>
            <a:pPr lvl="1" eaLnBrk="1" hangingPunct="1"/>
            <a:r>
              <a:rPr lang="en-US" altLang="en-US" dirty="0"/>
              <a:t>Determine if the list is empty</a:t>
            </a:r>
          </a:p>
          <a:p>
            <a:pPr lvl="1" eaLnBrk="1" hangingPunct="1"/>
            <a:r>
              <a:rPr lang="en-US" altLang="en-US" dirty="0"/>
              <a:t>Destroy the list</a:t>
            </a:r>
          </a:p>
          <a:p>
            <a:pPr lvl="1" eaLnBrk="1" hangingPunct="1"/>
            <a:r>
              <a:rPr lang="en-US" altLang="en-US" dirty="0"/>
              <a:t>Print the list</a:t>
            </a:r>
          </a:p>
          <a:p>
            <a:pPr lvl="1" eaLnBrk="1" hangingPunct="1"/>
            <a:r>
              <a:rPr lang="en-US" altLang="en-US" dirty="0"/>
              <a:t>Find the length of the list</a:t>
            </a:r>
          </a:p>
          <a:p>
            <a:pPr lvl="1" eaLnBrk="1" hangingPunct="1"/>
            <a:r>
              <a:rPr lang="en-US" altLang="en-US" dirty="0"/>
              <a:t>Search the list for a given item</a:t>
            </a:r>
          </a:p>
          <a:p>
            <a:pPr lvl="1" eaLnBrk="1" hangingPunct="1"/>
            <a:r>
              <a:rPr lang="en-US" altLang="en-US" dirty="0"/>
              <a:t>Insert or delete an item</a:t>
            </a:r>
          </a:p>
          <a:p>
            <a:pPr lvl="1" eaLnBrk="1" hangingPunct="1"/>
            <a:r>
              <a:rPr lang="en-US" altLang="en-US" dirty="0"/>
              <a:t>Copy the list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4"/>
          <p:cNvSpPr>
            <a:spLocks noGrp="1" noChangeArrowheads="1"/>
          </p:cNvSpPr>
          <p:nvPr>
            <p:ph type="title"/>
          </p:nvPr>
        </p:nvSpPr>
        <p:spPr>
          <a:xfrm>
            <a:off x="762000" y="406400"/>
            <a:ext cx="8026400" cy="296863"/>
          </a:xfrm>
        </p:spPr>
        <p:txBody>
          <a:bodyPr/>
          <a:lstStyle/>
          <a:p>
            <a:pPr eaLnBrk="1" hangingPunct="1"/>
            <a:r>
              <a:rPr lang="en-US" altLang="en-US" dirty="0">
                <a:latin typeface="+mn-lt"/>
              </a:rPr>
              <a:t>Summary (1 of 3)</a:t>
            </a:r>
          </a:p>
        </p:txBody>
      </p:sp>
      <p:sp>
        <p:nvSpPr>
          <p:cNvPr id="111619" name="Rectangle 5"/>
          <p:cNvSpPr>
            <a:spLocks noGrp="1" noChangeArrowheads="1"/>
          </p:cNvSpPr>
          <p:nvPr>
            <p:ph idx="1"/>
          </p:nvPr>
        </p:nvSpPr>
        <p:spPr>
          <a:xfrm>
            <a:off x="365125" y="1538288"/>
            <a:ext cx="8415338" cy="2043112"/>
          </a:xfrm>
        </p:spPr>
        <p:txBody>
          <a:bodyPr/>
          <a:lstStyle/>
          <a:p>
            <a:pPr eaLnBrk="1" hangingPunct="1"/>
            <a:r>
              <a:rPr lang="en-US" altLang="en-US" dirty="0"/>
              <a:t>A linked list is a list of items (nodes)</a:t>
            </a:r>
          </a:p>
          <a:p>
            <a:pPr lvl="1" eaLnBrk="1" hangingPunct="1"/>
            <a:r>
              <a:rPr lang="en-US" altLang="en-US" dirty="0"/>
              <a:t>Order of the nodes is determined by the address (link) stored in each node</a:t>
            </a:r>
          </a:p>
          <a:p>
            <a:pPr eaLnBrk="1" hangingPunct="1"/>
            <a:r>
              <a:rPr lang="en-US" altLang="en-US" dirty="0"/>
              <a:t>Pointer to a linked list is called head or first</a:t>
            </a:r>
          </a:p>
          <a:p>
            <a:pPr eaLnBrk="1" hangingPunct="1"/>
            <a:r>
              <a:rPr lang="en-US" altLang="en-US" dirty="0"/>
              <a:t>A linked list is a dynamic data structure</a:t>
            </a:r>
          </a:p>
          <a:p>
            <a:pPr eaLnBrk="1" hangingPunct="1"/>
            <a:r>
              <a:rPr lang="en-US" altLang="en-US" dirty="0"/>
              <a:t>The list length is the number of nodes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4"/>
          <p:cNvSpPr>
            <a:spLocks noGrp="1" noChangeArrowheads="1"/>
          </p:cNvSpPr>
          <p:nvPr>
            <p:ph type="title"/>
          </p:nvPr>
        </p:nvSpPr>
        <p:spPr>
          <a:xfrm>
            <a:off x="762000" y="406400"/>
            <a:ext cx="8026400" cy="296863"/>
          </a:xfrm>
        </p:spPr>
        <p:txBody>
          <a:bodyPr/>
          <a:lstStyle/>
          <a:p>
            <a:pPr eaLnBrk="1" hangingPunct="1"/>
            <a:r>
              <a:rPr lang="en-US" altLang="en-US" dirty="0">
                <a:latin typeface="+mn-lt"/>
              </a:rPr>
              <a:t>Summary (2 of 3)</a:t>
            </a:r>
          </a:p>
        </p:txBody>
      </p:sp>
      <p:sp>
        <p:nvSpPr>
          <p:cNvPr id="112643" name="Rectangle 5"/>
          <p:cNvSpPr>
            <a:spLocks noGrp="1" noChangeArrowheads="1"/>
          </p:cNvSpPr>
          <p:nvPr>
            <p:ph idx="1"/>
          </p:nvPr>
        </p:nvSpPr>
        <p:spPr>
          <a:xfrm>
            <a:off x="365125" y="1538288"/>
            <a:ext cx="8415338" cy="2500312"/>
          </a:xfrm>
        </p:spPr>
        <p:txBody>
          <a:bodyPr/>
          <a:lstStyle/>
          <a:p>
            <a:pPr eaLnBrk="1" hangingPunct="1"/>
            <a:r>
              <a:rPr lang="en-US" altLang="en-US" dirty="0"/>
              <a:t>Insertion and deletion does not require data movement</a:t>
            </a:r>
          </a:p>
          <a:p>
            <a:pPr lvl="1" eaLnBrk="1" hangingPunct="1"/>
            <a:r>
              <a:rPr lang="en-US" altLang="en-US" dirty="0"/>
              <a:t>Only the pointers are adjusted</a:t>
            </a:r>
          </a:p>
          <a:p>
            <a:pPr eaLnBrk="1" hangingPunct="1"/>
            <a:r>
              <a:rPr lang="en-US" altLang="en-US" dirty="0"/>
              <a:t>A (single) linked list is traversed in only one direction</a:t>
            </a:r>
          </a:p>
          <a:p>
            <a:pPr eaLnBrk="1" hangingPunct="1"/>
            <a:r>
              <a:rPr lang="en-US" altLang="en-US" dirty="0"/>
              <a:t>Search of a linked list is sequential</a:t>
            </a:r>
          </a:p>
          <a:p>
            <a:pPr eaLnBrk="1" hangingPunct="1"/>
            <a:r>
              <a:rPr lang="en-US" altLang="en-US" dirty="0"/>
              <a:t>The head pointer is fixed on first node</a:t>
            </a:r>
          </a:p>
          <a:p>
            <a:pPr eaLnBrk="1" hangingPunct="1"/>
            <a:r>
              <a:rPr lang="en-US" altLang="en-US" dirty="0"/>
              <a:t>Traverse: use a pointer other than head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4"/>
          <p:cNvSpPr>
            <a:spLocks noGrp="1" noChangeArrowheads="1"/>
          </p:cNvSpPr>
          <p:nvPr>
            <p:ph type="title"/>
          </p:nvPr>
        </p:nvSpPr>
        <p:spPr>
          <a:xfrm>
            <a:off x="762000" y="406400"/>
            <a:ext cx="8026400" cy="296863"/>
          </a:xfrm>
        </p:spPr>
        <p:txBody>
          <a:bodyPr/>
          <a:lstStyle/>
          <a:p>
            <a:pPr eaLnBrk="1" hangingPunct="1"/>
            <a:r>
              <a:rPr lang="en-US" altLang="en-US" dirty="0">
                <a:latin typeface="+mn-lt"/>
              </a:rPr>
              <a:t>Summary (3 of 3)</a:t>
            </a:r>
          </a:p>
        </p:txBody>
      </p:sp>
      <p:sp>
        <p:nvSpPr>
          <p:cNvPr id="113667" name="Rectangle 5"/>
          <p:cNvSpPr>
            <a:spLocks noGrp="1" noChangeArrowheads="1"/>
          </p:cNvSpPr>
          <p:nvPr>
            <p:ph idx="1"/>
          </p:nvPr>
        </p:nvSpPr>
        <p:spPr>
          <a:xfrm>
            <a:off x="365125" y="1538288"/>
            <a:ext cx="8415338" cy="2195512"/>
          </a:xfrm>
        </p:spPr>
        <p:txBody>
          <a:bodyPr/>
          <a:lstStyle/>
          <a:p>
            <a:pPr eaLnBrk="1" hangingPunct="1"/>
            <a:r>
              <a:rPr lang="en-US" altLang="en-US" dirty="0"/>
              <a:t>Doubly linked list</a:t>
            </a:r>
          </a:p>
          <a:p>
            <a:pPr lvl="1" eaLnBrk="1" hangingPunct="1"/>
            <a:r>
              <a:rPr lang="en-US" altLang="en-US" dirty="0"/>
              <a:t>Every node has two links: next and previous</a:t>
            </a:r>
          </a:p>
          <a:p>
            <a:pPr lvl="1" eaLnBrk="1" hangingPunct="1"/>
            <a:r>
              <a:rPr lang="en-US" altLang="en-US" dirty="0"/>
              <a:t>Can be traversed in either direction</a:t>
            </a:r>
          </a:p>
          <a:p>
            <a:pPr lvl="1" eaLnBrk="1" hangingPunct="1"/>
            <a:r>
              <a:rPr lang="en-US" altLang="en-US" dirty="0"/>
              <a:t>Item insertion and deletion require the adjustment of two pointers in a node</a:t>
            </a:r>
          </a:p>
          <a:p>
            <a:pPr eaLnBrk="1" hangingPunct="1"/>
            <a:r>
              <a:rPr lang="en-US" altLang="en-US" dirty="0"/>
              <a:t>A linked list in which the last node points to the first node is called a circular linked list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mn-lt"/>
              </a:rPr>
              <a:t>Linked Lists: Some Properties (2 of 3)</a:t>
            </a:r>
            <a:endParaRPr lang="en-IN" dirty="0">
              <a:latin typeface="+mn-lt"/>
            </a:endParaRPr>
          </a:p>
        </p:txBody>
      </p:sp>
      <p:sp>
        <p:nvSpPr>
          <p:cNvPr id="3" name="Content Placeholder 2"/>
          <p:cNvSpPr>
            <a:spLocks noGrp="1"/>
          </p:cNvSpPr>
          <p:nvPr>
            <p:ph idx="1"/>
          </p:nvPr>
        </p:nvSpPr>
        <p:spPr>
          <a:xfrm>
            <a:off x="365125" y="1538818"/>
            <a:ext cx="8415338" cy="578620"/>
          </a:xfrm>
        </p:spPr>
        <p:txBody>
          <a:bodyPr/>
          <a:lstStyle/>
          <a:p>
            <a:pPr eaLnBrk="1" hangingPunct="1"/>
            <a:r>
              <a:rPr lang="en-US" altLang="en-US" b="1" dirty="0">
                <a:latin typeface="Courier New" pitchFamily="49" charset="0"/>
              </a:rPr>
              <a:t>current = head;</a:t>
            </a:r>
          </a:p>
          <a:p>
            <a:pPr lvl="2" eaLnBrk="1" hangingPunct="1"/>
            <a:r>
              <a:rPr lang="en-US" altLang="en-US" dirty="0"/>
              <a:t>Copies value of </a:t>
            </a:r>
            <a:r>
              <a:rPr lang="en-US" altLang="en-US" dirty="0">
                <a:latin typeface="Courier New" pitchFamily="49" charset="0"/>
              </a:rPr>
              <a:t>head</a:t>
            </a:r>
            <a:r>
              <a:rPr lang="en-US" altLang="en-US" dirty="0"/>
              <a:t> into </a:t>
            </a:r>
            <a:r>
              <a:rPr lang="en-US" altLang="en-US" dirty="0">
                <a:latin typeface="Courier New" pitchFamily="49" charset="0"/>
              </a:rPr>
              <a:t>current</a:t>
            </a:r>
            <a:endParaRPr lang="en-IN" dirty="0"/>
          </a:p>
        </p:txBody>
      </p:sp>
      <p:sp>
        <p:nvSpPr>
          <p:cNvPr id="4" name="Content Placeholder 3"/>
          <p:cNvSpPr>
            <a:spLocks noGrp="1"/>
          </p:cNvSpPr>
          <p:nvPr>
            <p:ph idx="11"/>
          </p:nvPr>
        </p:nvSpPr>
        <p:spPr>
          <a:xfrm>
            <a:off x="384412" y="2286000"/>
            <a:ext cx="8415338" cy="296235"/>
          </a:xfrm>
        </p:spPr>
        <p:txBody>
          <a:bodyPr/>
          <a:lstStyle/>
          <a:p>
            <a:pPr marL="0" indent="0">
              <a:buNone/>
            </a:pPr>
            <a:r>
              <a:rPr lang="en-US" b="1" dirty="0">
                <a:solidFill>
                  <a:schemeClr val="tx1"/>
                </a:solidFill>
              </a:rPr>
              <a:t>FIGURE 16-5 </a:t>
            </a:r>
            <a:r>
              <a:rPr lang="en-US" dirty="0">
                <a:solidFill>
                  <a:schemeClr val="tx1"/>
                </a:solidFill>
              </a:rPr>
              <a:t>Linked list after the statement </a:t>
            </a:r>
            <a:r>
              <a:rPr lang="en-US" b="1" dirty="0">
                <a:solidFill>
                  <a:schemeClr val="tx1"/>
                </a:solidFill>
                <a:latin typeface="Courier New" panose="02070309020205020404" pitchFamily="49" charset="0"/>
                <a:cs typeface="Courier New" panose="02070309020205020404" pitchFamily="49" charset="0"/>
              </a:rPr>
              <a:t>current = head;</a:t>
            </a:r>
            <a:r>
              <a:rPr lang="en-US" dirty="0">
                <a:solidFill>
                  <a:schemeClr val="tx1"/>
                </a:solidFill>
              </a:rPr>
              <a:t> executes</a:t>
            </a:r>
            <a:endParaRPr lang="en-IN" dirty="0">
              <a:solidFill>
                <a:schemeClr val="tx1"/>
              </a:solidFill>
            </a:endParaRPr>
          </a:p>
        </p:txBody>
      </p:sp>
      <p:pic>
        <p:nvPicPr>
          <p:cNvPr id="4098" name="Content Placeholder 4" descr="An image depicts linked list after the statement current equals head semicolon executes. The image shows a series of paired boxes of which the first is unpaired. The other boxes in the series are in four pairs whose first box is labeled info and second box is labeled link. The first box labeled head reads 2000. It points toward the first pair of boxes labeled 2000 that reads 17 and 2800. These boxes then point toward the second pair of boxes labeled 2800 that reads 92 and 1500. The second pair of boxes leads to the third pair of boxes labeled 1500 that reads 63 and 3600. The third pair points toward the fourth pair labeled 3600 that reads 45. An arrow from the last box points downwards. A box on the lower side labeled current reads 2000 points toward the boxes labeled 2000."/>
          <p:cNvPicPr>
            <a:picLocks noGrp="1" noChangeAspect="1" noChangeArrowheads="1"/>
          </p:cNvPicPr>
          <p:nvPr>
            <p:ph idx="13"/>
          </p:nvPr>
        </p:nvPicPr>
        <p:blipFill>
          <a:blip r:embed="rId2">
            <a:extLst>
              <a:ext uri="{28A0092B-C50C-407E-A947-70E740481C1C}">
                <a14:useLocalDpi xmlns:a14="http://schemas.microsoft.com/office/drawing/2010/main" val="0"/>
              </a:ext>
            </a:extLst>
          </a:blip>
          <a:srcRect/>
          <a:stretch>
            <a:fillRect/>
          </a:stretch>
        </p:blipFill>
        <p:spPr bwMode="auto">
          <a:xfrm>
            <a:off x="681533" y="2762141"/>
            <a:ext cx="7607817" cy="1633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Content Placeholder 5" descr="This is a summary of the values shown in Figure 16-5:&#10;current has the value 2000&#10;current-&gt;info has the value 17&#10;current-&gt;link has the value 2800&#10;current-&gt;link-&gt;info has the value 92"/>
          <p:cNvPicPr>
            <a:picLocks noGrp="1" noChangeAspect="1" noChangeArrowheads="1"/>
          </p:cNvPicPr>
          <p:nvPr>
            <p:ph idx="14"/>
          </p:nvPr>
        </p:nvPicPr>
        <p:blipFill>
          <a:blip r:embed="rId3">
            <a:extLst>
              <a:ext uri="{28A0092B-C50C-407E-A947-70E740481C1C}">
                <a14:useLocalDpi xmlns:a14="http://schemas.microsoft.com/office/drawing/2010/main" val="0"/>
              </a:ext>
            </a:extLst>
          </a:blip>
          <a:srcRect/>
          <a:stretch>
            <a:fillRect/>
          </a:stretch>
        </p:blipFill>
        <p:spPr bwMode="auto">
          <a:xfrm>
            <a:off x="2163608" y="4551861"/>
            <a:ext cx="4529513" cy="1485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2231073"/>
      </p:ext>
    </p:extLst>
  </p:cSld>
  <p:clrMapOvr>
    <a:masterClrMapping/>
  </p:clrMapOvr>
</p:sld>
</file>

<file path=ppt/theme/theme1.xml><?xml version="1.0" encoding="utf-8"?>
<a:theme xmlns:a="http://schemas.openxmlformats.org/drawingml/2006/main" name="Office Theme">
  <a:themeElements>
    <a:clrScheme name="Cengage">
      <a:dk1>
        <a:srgbClr val="000000"/>
      </a:dk1>
      <a:lt1>
        <a:srgbClr val="FFFFFF"/>
      </a:lt1>
      <a:dk2>
        <a:srgbClr val="000000"/>
      </a:dk2>
      <a:lt2>
        <a:srgbClr val="AAAEB4"/>
      </a:lt2>
      <a:accent1>
        <a:srgbClr val="0D3857"/>
      </a:accent1>
      <a:accent2>
        <a:srgbClr val="055C91"/>
      </a:accent2>
      <a:accent3>
        <a:srgbClr val="81C0DA"/>
      </a:accent3>
      <a:accent4>
        <a:srgbClr val="B0D3DF"/>
      </a:accent4>
      <a:accent5>
        <a:srgbClr val="E0DCCD"/>
      </a:accent5>
      <a:accent6>
        <a:srgbClr val="7C7666"/>
      </a:accent6>
      <a:hlink>
        <a:srgbClr val="055C91"/>
      </a:hlink>
      <a:folHlink>
        <a:srgbClr val="81C0DA"/>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alik_CS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alik_CS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5254</TotalTime>
  <Words>3196</Words>
  <Application>Microsoft Office PowerPoint</Application>
  <PresentationFormat>On-screen Show (4:3)</PresentationFormat>
  <Paragraphs>462</Paragraphs>
  <Slides>85</Slides>
  <Notes>48</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85</vt:i4>
      </vt:variant>
    </vt:vector>
  </HeadingPairs>
  <TitlesOfParts>
    <vt:vector size="94" baseType="lpstr">
      <vt:lpstr>Arial</vt:lpstr>
      <vt:lpstr>Calibri</vt:lpstr>
      <vt:lpstr>Calibri Light</vt:lpstr>
      <vt:lpstr>Courier New</vt:lpstr>
      <vt:lpstr>Wingdings</vt:lpstr>
      <vt:lpstr>Office Theme</vt:lpstr>
      <vt:lpstr>1_Malik_CS1</vt:lpstr>
      <vt:lpstr>Malik_CS1</vt:lpstr>
      <vt:lpstr>Custom Design</vt:lpstr>
      <vt:lpstr>Chapter 16</vt:lpstr>
      <vt:lpstr>Objectives (1 of 2)</vt:lpstr>
      <vt:lpstr>Objectives (2 of 2)</vt:lpstr>
      <vt:lpstr>Introduction</vt:lpstr>
      <vt:lpstr>Linked Lists (1 of 3)</vt:lpstr>
      <vt:lpstr>Linked Lists (2 of 3)</vt:lpstr>
      <vt:lpstr>Linked Lists (3 of 3)</vt:lpstr>
      <vt:lpstr>Linked Lists: Some Properties (1 of 3)</vt:lpstr>
      <vt:lpstr>Linked Lists: Some Properties (2 of 3)</vt:lpstr>
      <vt:lpstr>Linked Lists: Some Properties (3 of 3)</vt:lpstr>
      <vt:lpstr>Traversing a Linked List (1 of 2)</vt:lpstr>
      <vt:lpstr>Traversing a Linked List (2 of 2)</vt:lpstr>
      <vt:lpstr>Item Insertion and Deletion</vt:lpstr>
      <vt:lpstr>Insertion (1 of 4)</vt:lpstr>
      <vt:lpstr>Insertion (2 of 4)</vt:lpstr>
      <vt:lpstr>Insertion (3 of 4)</vt:lpstr>
      <vt:lpstr>Insertion (4 of 4)</vt:lpstr>
      <vt:lpstr>Deletion (1 of 3)</vt:lpstr>
      <vt:lpstr>Deletion (2 of 3)</vt:lpstr>
      <vt:lpstr>Deletion (3 of 3)</vt:lpstr>
      <vt:lpstr>Building a Linked List</vt:lpstr>
      <vt:lpstr>Building a Linked List Forward (1 of 4)</vt:lpstr>
      <vt:lpstr>Building a Linked List Forward (2 of 4)</vt:lpstr>
      <vt:lpstr>Building a Linked List Forward (3 of 4)</vt:lpstr>
      <vt:lpstr>Building a Linked List Forward (4 of 4)</vt:lpstr>
      <vt:lpstr>Building a Linked List Backward</vt:lpstr>
      <vt:lpstr>Linked List as an ADT (1 of 4)</vt:lpstr>
      <vt:lpstr>Linked List as an ADT (2 of 4)</vt:lpstr>
      <vt:lpstr>Linked List as an ADT (3 of 4)</vt:lpstr>
      <vt:lpstr>Linked List as an ADT (4 of 4)</vt:lpstr>
      <vt:lpstr>Structure of Linked List Nodes</vt:lpstr>
      <vt:lpstr>Member Variables of the class linkedListType</vt:lpstr>
      <vt:lpstr>Linked List Iterators (1 of 4)</vt:lpstr>
      <vt:lpstr>Linked List Iterators (2 of 4)</vt:lpstr>
      <vt:lpstr>Linked List Iterators (3 of 4)</vt:lpstr>
      <vt:lpstr>Linked List Iterators (4 of 4)</vt:lpstr>
      <vt:lpstr>Default Constructor</vt:lpstr>
      <vt:lpstr>Destroy the List</vt:lpstr>
      <vt:lpstr>Initialize the List</vt:lpstr>
      <vt:lpstr>Print the List</vt:lpstr>
      <vt:lpstr>Length of a List</vt:lpstr>
      <vt:lpstr>Retrieve the Data of the First or Last Node</vt:lpstr>
      <vt:lpstr>Begin and End</vt:lpstr>
      <vt:lpstr>Copy the List</vt:lpstr>
      <vt:lpstr>Destructor &amp; Copy Constructor</vt:lpstr>
      <vt:lpstr>Overloading the Assignment Operator</vt:lpstr>
      <vt:lpstr>Unordered Linked Lists (1 of 2)</vt:lpstr>
      <vt:lpstr>Unordered Linked Lists (2 of 2)</vt:lpstr>
      <vt:lpstr>Unordered Linked List: Search the List</vt:lpstr>
      <vt:lpstr>Insert the First Node</vt:lpstr>
      <vt:lpstr>Insert the Last Node</vt:lpstr>
      <vt:lpstr>Delete a Node (1 of 6)</vt:lpstr>
      <vt:lpstr>Delete a Node (2 of 6)</vt:lpstr>
      <vt:lpstr>Delete a Node (3 of 6)</vt:lpstr>
      <vt:lpstr>Delete a Node (4 of 6)</vt:lpstr>
      <vt:lpstr>Delete a Node (5 of 6)</vt:lpstr>
      <vt:lpstr>Delete a Node (6 of 6)</vt:lpstr>
      <vt:lpstr>Ordered Linked Lists (1 of 2)</vt:lpstr>
      <vt:lpstr>Ordered Linked Lists (2 of 2)</vt:lpstr>
      <vt:lpstr>Ordered Linked Lists: Search the List</vt:lpstr>
      <vt:lpstr>Insert a Node (1 of 5)</vt:lpstr>
      <vt:lpstr>Insert a Node (2 of 5)</vt:lpstr>
      <vt:lpstr>Insert a Node (3 of 5)</vt:lpstr>
      <vt:lpstr>Insert a Node (4 of 5)</vt:lpstr>
      <vt:lpstr>Insert a Node (5 of 5)</vt:lpstr>
      <vt:lpstr>Insert First and Insert Last</vt:lpstr>
      <vt:lpstr>Delete a Node</vt:lpstr>
      <vt:lpstr>Print a Linked List in Reverse Order (Recursion Revisited)</vt:lpstr>
      <vt:lpstr>Doubly Linked Lists (1 of 2)</vt:lpstr>
      <vt:lpstr>Doubly Linked Lists (2 of 2)</vt:lpstr>
      <vt:lpstr>Doubly Linked List: Default Constructor</vt:lpstr>
      <vt:lpstr>Destroy the List &amp; Initialize the List</vt:lpstr>
      <vt:lpstr>Length of the List &amp; Print the List</vt:lpstr>
      <vt:lpstr>Doubly Linked List: Search the List</vt:lpstr>
      <vt:lpstr>First and Last Elements</vt:lpstr>
      <vt:lpstr>Insert a Node (1 of 2)</vt:lpstr>
      <vt:lpstr>Insert a Node (2 of 2)</vt:lpstr>
      <vt:lpstr>Delete a Node (1 of 3)</vt:lpstr>
      <vt:lpstr>Delete a Node (2 of 3)</vt:lpstr>
      <vt:lpstr>Delete a Node (3 of 3)</vt:lpstr>
      <vt:lpstr>Circular Linked Lists (1 of 2)</vt:lpstr>
      <vt:lpstr>Circular Linked Lists (2 of 2)</vt:lpstr>
      <vt:lpstr>Summary (1 of 3)</vt:lpstr>
      <vt:lpstr>Summary (2 of 3)</vt:lpstr>
      <vt:lpstr>Summary (3 of 3)</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Programming:   Program Design Including  Data Structures, Sixth Edition</dc:title>
  <dc:creator>Ang</dc:creator>
  <cp:lastModifiedBy>Qian, Cheng</cp:lastModifiedBy>
  <cp:revision>443</cp:revision>
  <cp:lastPrinted>2009-04-22T19:24:48Z</cp:lastPrinted>
  <dcterms:created xsi:type="dcterms:W3CDTF">2002-08-19T02:44:03Z</dcterms:created>
  <dcterms:modified xsi:type="dcterms:W3CDTF">2024-11-14T02:22:15Z</dcterms:modified>
</cp:coreProperties>
</file>